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4"/>
  </p:sldMasterIdLst>
  <p:notesMasterIdLst>
    <p:notesMasterId r:id="rId14"/>
  </p:notesMasterIdLst>
  <p:sldIdLst>
    <p:sldId id="587" r:id="rId5"/>
    <p:sldId id="605" r:id="rId6"/>
    <p:sldId id="665" r:id="rId7"/>
    <p:sldId id="672" r:id="rId8"/>
    <p:sldId id="673" r:id="rId9"/>
    <p:sldId id="663" r:id="rId10"/>
    <p:sldId id="674" r:id="rId11"/>
    <p:sldId id="676" r:id="rId12"/>
    <p:sldId id="675" r:id="rId13"/>
  </p:sldIdLst>
  <p:sldSz cx="12192000" cy="6858000"/>
  <p:notesSz cx="6858000" cy="9144000"/>
  <p:embeddedFontLs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jabloon" id="{DDD4E3C0-FBCB-EA49-B83C-86E8B9ACF02D}">
          <p14:sldIdLst>
            <p14:sldId id="587"/>
            <p14:sldId id="605"/>
            <p14:sldId id="665"/>
            <p14:sldId id="672"/>
            <p14:sldId id="673"/>
            <p14:sldId id="663"/>
            <p14:sldId id="674"/>
            <p14:sldId id="676"/>
            <p14:sldId id="6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5BAB3-6B9D-B7C6-7570-B84734463FF4}" name="Marco Varkevisser" initials="MV" userId="S::20467mva@eur.nl::98dd230e-236f-4625-9c01-24019fb06dc9" providerId="AD"/>
  <p188:author id="{C6669DBD-ADC0-2D43-ABB6-21A2A765A279}" name="Kim van Berkel" initials="Kv" userId="S::k.vanberkel@seo.nl::bdc76ce7-2d6a-44a3-8f85-164e33a681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 van der Ven" initials="KvdV" lastIdx="14" clrIdx="0">
    <p:extLst>
      <p:ext uri="{19B8F6BF-5375-455C-9EA6-DF929625EA0E}">
        <p15:presenceInfo xmlns:p15="http://schemas.microsoft.com/office/powerpoint/2012/main" userId="S::k.vanderven@seo.nl::be346bbb-1da9-4e9f-ba88-9ad3864d4d10" providerId="AD"/>
      </p:ext>
    </p:extLst>
  </p:cmAuthor>
  <p:cmAuthor id="2" name="Rogier Lieshout" initials="RL" lastIdx="13" clrIdx="1">
    <p:extLst>
      <p:ext uri="{19B8F6BF-5375-455C-9EA6-DF929625EA0E}">
        <p15:presenceInfo xmlns:p15="http://schemas.microsoft.com/office/powerpoint/2012/main" userId="S::r.lieshout@seo.nl::f976e936-a580-4ed5-9c0c-37b31e7fa771" providerId="AD"/>
      </p:ext>
    </p:extLst>
  </p:cmAuthor>
  <p:cmAuthor id="3" name="Debbie Keijser" initials="DK" lastIdx="3" clrIdx="2">
    <p:extLst>
      <p:ext uri="{19B8F6BF-5375-455C-9EA6-DF929625EA0E}">
        <p15:presenceInfo xmlns:p15="http://schemas.microsoft.com/office/powerpoint/2012/main" userId="S::d.keijser@seo.nl::e4ce9d10-0eac-4d27-9718-a5fc27899857" providerId="AD"/>
      </p:ext>
    </p:extLst>
  </p:cmAuthor>
  <p:cmAuthor id="4" name="Remco van Eijkel" initials="RvE" lastIdx="1" clrIdx="3">
    <p:extLst>
      <p:ext uri="{19B8F6BF-5375-455C-9EA6-DF929625EA0E}">
        <p15:presenceInfo xmlns:p15="http://schemas.microsoft.com/office/powerpoint/2012/main" userId="S::r.vaneijkel@seo.nl::8ae0ff44-0f24-4f48-a317-c87b385aa6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32025"/>
    <a:srgbClr val="264149"/>
    <a:srgbClr val="F20000"/>
    <a:srgbClr val="264249"/>
    <a:srgbClr val="F1F5FD"/>
    <a:srgbClr val="4031FF"/>
    <a:srgbClr val="261D99"/>
    <a:srgbClr val="ACDD4B"/>
    <a:srgbClr val="94D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E365A-B057-4A5F-8AC1-D9714A2EB22D}" v="119" dt="2024-11-11T13:06:10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co van Eijkel" userId="8ae0ff44-0f24-4f48-a317-c87b385aa690" providerId="ADAL" clId="{137E365A-B057-4A5F-8AC1-D9714A2EB22D}"/>
    <pc:docChg chg="undo custSel addSld delSld modSld modSection">
      <pc:chgData name="Remco van Eijkel" userId="8ae0ff44-0f24-4f48-a317-c87b385aa690" providerId="ADAL" clId="{137E365A-B057-4A5F-8AC1-D9714A2EB22D}" dt="2024-11-11T13:06:38.912" v="3965" actId="1076"/>
      <pc:docMkLst>
        <pc:docMk/>
      </pc:docMkLst>
      <pc:sldChg chg="addSp delSp modSp mod">
        <pc:chgData name="Remco van Eijkel" userId="8ae0ff44-0f24-4f48-a317-c87b385aa690" providerId="ADAL" clId="{137E365A-B057-4A5F-8AC1-D9714A2EB22D}" dt="2024-11-06T09:42:51.727" v="25" actId="1076"/>
        <pc:sldMkLst>
          <pc:docMk/>
          <pc:sldMk cId="3943123452" sldId="587"/>
        </pc:sldMkLst>
        <pc:spChg chg="del">
          <ac:chgData name="Remco van Eijkel" userId="8ae0ff44-0f24-4f48-a317-c87b385aa690" providerId="ADAL" clId="{137E365A-B057-4A5F-8AC1-D9714A2EB22D}" dt="2024-11-06T09:35:42.315" v="19" actId="478"/>
          <ac:spMkLst>
            <pc:docMk/>
            <pc:sldMk cId="3943123452" sldId="587"/>
            <ac:spMk id="2" creationId="{403CB480-0CD1-F618-B922-C12F24D8DCD4}"/>
          </ac:spMkLst>
        </pc:spChg>
        <pc:spChg chg="mod">
          <ac:chgData name="Remco van Eijkel" userId="8ae0ff44-0f24-4f48-a317-c87b385aa690" providerId="ADAL" clId="{137E365A-B057-4A5F-8AC1-D9714A2EB22D}" dt="2024-11-06T09:35:34.752" v="18" actId="20577"/>
          <ac:spMkLst>
            <pc:docMk/>
            <pc:sldMk cId="3943123452" sldId="587"/>
            <ac:spMk id="5" creationId="{3ED08DEB-2682-4DF2-8104-3C58F1DF26C4}"/>
          </ac:spMkLst>
        </pc:spChg>
        <pc:grpChg chg="add mod">
          <ac:chgData name="Remco van Eijkel" userId="8ae0ff44-0f24-4f48-a317-c87b385aa690" providerId="ADAL" clId="{137E365A-B057-4A5F-8AC1-D9714A2EB22D}" dt="2024-11-06T09:42:51.727" v="25" actId="1076"/>
          <ac:grpSpMkLst>
            <pc:docMk/>
            <pc:sldMk cId="3943123452" sldId="587"/>
            <ac:grpSpMk id="7" creationId="{B587DB01-3D42-059B-E693-5860E1ACB98C}"/>
          </ac:grpSpMkLst>
        </pc:grpChg>
        <pc:picChg chg="add mod">
          <ac:chgData name="Remco van Eijkel" userId="8ae0ff44-0f24-4f48-a317-c87b385aa690" providerId="ADAL" clId="{137E365A-B057-4A5F-8AC1-D9714A2EB22D}" dt="2024-11-06T09:42:34.828" v="23" actId="164"/>
          <ac:picMkLst>
            <pc:docMk/>
            <pc:sldMk cId="3943123452" sldId="587"/>
            <ac:picMk id="4" creationId="{4B18E847-C60F-ABD2-1DFD-72F43AA0B82B}"/>
          </ac:picMkLst>
        </pc:picChg>
        <pc:picChg chg="add mod">
          <ac:chgData name="Remco van Eijkel" userId="8ae0ff44-0f24-4f48-a317-c87b385aa690" providerId="ADAL" clId="{137E365A-B057-4A5F-8AC1-D9714A2EB22D}" dt="2024-11-06T09:42:47.222" v="24" actId="1076"/>
          <ac:picMkLst>
            <pc:docMk/>
            <pc:sldMk cId="3943123452" sldId="587"/>
            <ac:picMk id="6" creationId="{3690E235-BFC6-FDF1-300F-D18BFF0C3074}"/>
          </ac:picMkLst>
        </pc:picChg>
      </pc:sldChg>
      <pc:sldChg chg="del">
        <pc:chgData name="Remco van Eijkel" userId="8ae0ff44-0f24-4f48-a317-c87b385aa690" providerId="ADAL" clId="{137E365A-B057-4A5F-8AC1-D9714A2EB22D}" dt="2024-11-06T10:12:40.879" v="742" actId="47"/>
        <pc:sldMkLst>
          <pc:docMk/>
          <pc:sldMk cId="451331767" sldId="662"/>
        </pc:sldMkLst>
      </pc:sldChg>
      <pc:sldChg chg="modSp mod">
        <pc:chgData name="Remco van Eijkel" userId="8ae0ff44-0f24-4f48-a317-c87b385aa690" providerId="ADAL" clId="{137E365A-B057-4A5F-8AC1-D9714A2EB22D}" dt="2024-11-06T10:47:49.650" v="3149" actId="20577"/>
        <pc:sldMkLst>
          <pc:docMk/>
          <pc:sldMk cId="4141870396" sldId="663"/>
        </pc:sldMkLst>
        <pc:spChg chg="mod">
          <ac:chgData name="Remco van Eijkel" userId="8ae0ff44-0f24-4f48-a317-c87b385aa690" providerId="ADAL" clId="{137E365A-B057-4A5F-8AC1-D9714A2EB22D}" dt="2024-11-06T10:47:49.650" v="3149" actId="20577"/>
          <ac:spMkLst>
            <pc:docMk/>
            <pc:sldMk cId="4141870396" sldId="663"/>
            <ac:spMk id="2" creationId="{725BED36-D7E5-B69A-AAA1-4FAF6716E91B}"/>
          </ac:spMkLst>
        </pc:spChg>
        <pc:spChg chg="mod">
          <ac:chgData name="Remco van Eijkel" userId="8ae0ff44-0f24-4f48-a317-c87b385aa690" providerId="ADAL" clId="{137E365A-B057-4A5F-8AC1-D9714A2EB22D}" dt="2024-11-06T10:38:28.846" v="2614" actId="20577"/>
          <ac:spMkLst>
            <pc:docMk/>
            <pc:sldMk cId="4141870396" sldId="663"/>
            <ac:spMk id="4" creationId="{A4AF6500-6E4F-62C6-8C31-0F0F99967CD3}"/>
          </ac:spMkLst>
        </pc:spChg>
      </pc:sldChg>
      <pc:sldChg chg="del">
        <pc:chgData name="Remco van Eijkel" userId="8ae0ff44-0f24-4f48-a317-c87b385aa690" providerId="ADAL" clId="{137E365A-B057-4A5F-8AC1-D9714A2EB22D}" dt="2024-11-06T10:37:06.112" v="2454" actId="47"/>
        <pc:sldMkLst>
          <pc:docMk/>
          <pc:sldMk cId="1647254344" sldId="664"/>
        </pc:sldMkLst>
      </pc:sldChg>
      <pc:sldChg chg="modSp mod">
        <pc:chgData name="Remco van Eijkel" userId="8ae0ff44-0f24-4f48-a317-c87b385aa690" providerId="ADAL" clId="{137E365A-B057-4A5F-8AC1-D9714A2EB22D}" dt="2024-11-11T12:43:49.206" v="3789" actId="20577"/>
        <pc:sldMkLst>
          <pc:docMk/>
          <pc:sldMk cId="1335375883" sldId="665"/>
        </pc:sldMkLst>
        <pc:spChg chg="mod">
          <ac:chgData name="Remco van Eijkel" userId="8ae0ff44-0f24-4f48-a317-c87b385aa690" providerId="ADAL" clId="{137E365A-B057-4A5F-8AC1-D9714A2EB22D}" dt="2024-11-11T12:43:49.206" v="3789" actId="20577"/>
          <ac:spMkLst>
            <pc:docMk/>
            <pc:sldMk cId="1335375883" sldId="665"/>
            <ac:spMk id="2" creationId="{725BED36-D7E5-B69A-AAA1-4FAF6716E91B}"/>
          </ac:spMkLst>
        </pc:spChg>
      </pc:sldChg>
      <pc:sldChg chg="del">
        <pc:chgData name="Remco van Eijkel" userId="8ae0ff44-0f24-4f48-a317-c87b385aa690" providerId="ADAL" clId="{137E365A-B057-4A5F-8AC1-D9714A2EB22D}" dt="2024-11-06T10:16:09.546" v="744" actId="47"/>
        <pc:sldMkLst>
          <pc:docMk/>
          <pc:sldMk cId="403641182" sldId="666"/>
        </pc:sldMkLst>
      </pc:sldChg>
      <pc:sldChg chg="del">
        <pc:chgData name="Remco van Eijkel" userId="8ae0ff44-0f24-4f48-a317-c87b385aa690" providerId="ADAL" clId="{137E365A-B057-4A5F-8AC1-D9714A2EB22D}" dt="2024-11-06T10:09:40.113" v="738" actId="47"/>
        <pc:sldMkLst>
          <pc:docMk/>
          <pc:sldMk cId="19391113" sldId="667"/>
        </pc:sldMkLst>
      </pc:sldChg>
      <pc:sldChg chg="del">
        <pc:chgData name="Remco van Eijkel" userId="8ae0ff44-0f24-4f48-a317-c87b385aa690" providerId="ADAL" clId="{137E365A-B057-4A5F-8AC1-D9714A2EB22D}" dt="2024-11-06T10:09:43.664" v="739" actId="47"/>
        <pc:sldMkLst>
          <pc:docMk/>
          <pc:sldMk cId="3601702484" sldId="668"/>
        </pc:sldMkLst>
      </pc:sldChg>
      <pc:sldChg chg="del">
        <pc:chgData name="Remco van Eijkel" userId="8ae0ff44-0f24-4f48-a317-c87b385aa690" providerId="ADAL" clId="{137E365A-B057-4A5F-8AC1-D9714A2EB22D}" dt="2024-11-06T10:09:52.075" v="740" actId="47"/>
        <pc:sldMkLst>
          <pc:docMk/>
          <pc:sldMk cId="442848875" sldId="669"/>
        </pc:sldMkLst>
      </pc:sldChg>
      <pc:sldChg chg="del">
        <pc:chgData name="Remco van Eijkel" userId="8ae0ff44-0f24-4f48-a317-c87b385aa690" providerId="ADAL" clId="{137E365A-B057-4A5F-8AC1-D9714A2EB22D}" dt="2024-11-06T10:12:13.067" v="741" actId="47"/>
        <pc:sldMkLst>
          <pc:docMk/>
          <pc:sldMk cId="3241706634" sldId="671"/>
        </pc:sldMkLst>
      </pc:sldChg>
      <pc:sldChg chg="addSp delSp modSp mod">
        <pc:chgData name="Remco van Eijkel" userId="8ae0ff44-0f24-4f48-a317-c87b385aa690" providerId="ADAL" clId="{137E365A-B057-4A5F-8AC1-D9714A2EB22D}" dt="2024-11-11T13:06:38.912" v="3965" actId="1076"/>
        <pc:sldMkLst>
          <pc:docMk/>
          <pc:sldMk cId="3466680501" sldId="672"/>
        </pc:sldMkLst>
        <pc:spChg chg="add mod">
          <ac:chgData name="Remco van Eijkel" userId="8ae0ff44-0f24-4f48-a317-c87b385aa690" providerId="ADAL" clId="{137E365A-B057-4A5F-8AC1-D9714A2EB22D}" dt="2024-11-11T13:06:29.263" v="3963" actId="1076"/>
          <ac:spMkLst>
            <pc:docMk/>
            <pc:sldMk cId="3466680501" sldId="672"/>
            <ac:spMk id="2" creationId="{6A6D98D6-171B-2AD1-A85B-C85BCF97FF64}"/>
          </ac:spMkLst>
        </pc:spChg>
        <pc:spChg chg="add del mod ord">
          <ac:chgData name="Remco van Eijkel" userId="8ae0ff44-0f24-4f48-a317-c87b385aa690" providerId="ADAL" clId="{137E365A-B057-4A5F-8AC1-D9714A2EB22D}" dt="2024-11-06T09:59:43.232" v="461" actId="478"/>
          <ac:spMkLst>
            <pc:docMk/>
            <pc:sldMk cId="3466680501" sldId="672"/>
            <ac:spMk id="2" creationId="{ED4E63CC-3FCF-BBF0-B897-40DD48A94272}"/>
          </ac:spMkLst>
        </pc:spChg>
        <pc:spChg chg="add mod">
          <ac:chgData name="Remco van Eijkel" userId="8ae0ff44-0f24-4f48-a317-c87b385aa690" providerId="ADAL" clId="{137E365A-B057-4A5F-8AC1-D9714A2EB22D}" dt="2024-11-06T10:00:43.237" v="470" actId="1076"/>
          <ac:spMkLst>
            <pc:docMk/>
            <pc:sldMk cId="3466680501" sldId="672"/>
            <ac:spMk id="3" creationId="{73374813-758A-4610-2C0F-B923CBAF8394}"/>
          </ac:spMkLst>
        </pc:spChg>
        <pc:spChg chg="add mod">
          <ac:chgData name="Remco van Eijkel" userId="8ae0ff44-0f24-4f48-a317-c87b385aa690" providerId="ADAL" clId="{137E365A-B057-4A5F-8AC1-D9714A2EB22D}" dt="2024-11-06T10:07:52.482" v="723" actId="20577"/>
          <ac:spMkLst>
            <pc:docMk/>
            <pc:sldMk cId="3466680501" sldId="672"/>
            <ac:spMk id="5" creationId="{57F40571-B1ED-3E4A-38B9-02861B1E631A}"/>
          </ac:spMkLst>
        </pc:spChg>
        <pc:spChg chg="add mod">
          <ac:chgData name="Remco van Eijkel" userId="8ae0ff44-0f24-4f48-a317-c87b385aa690" providerId="ADAL" clId="{137E365A-B057-4A5F-8AC1-D9714A2EB22D}" dt="2024-11-06T10:03:04.480" v="516" actId="14100"/>
          <ac:spMkLst>
            <pc:docMk/>
            <pc:sldMk cId="3466680501" sldId="672"/>
            <ac:spMk id="6" creationId="{A342FEAB-90EA-D9C1-D8C3-3D45C710DA56}"/>
          </ac:spMkLst>
        </pc:spChg>
        <pc:spChg chg="mod">
          <ac:chgData name="Remco van Eijkel" userId="8ae0ff44-0f24-4f48-a317-c87b385aa690" providerId="ADAL" clId="{137E365A-B057-4A5F-8AC1-D9714A2EB22D}" dt="2024-11-11T12:52:15.020" v="3902" actId="6549"/>
          <ac:spMkLst>
            <pc:docMk/>
            <pc:sldMk cId="3466680501" sldId="672"/>
            <ac:spMk id="8" creationId="{F1B38253-0CFA-1A6C-03A2-C0F43BF0BED4}"/>
          </ac:spMkLst>
        </pc:spChg>
        <pc:spChg chg="add mod">
          <ac:chgData name="Remco van Eijkel" userId="8ae0ff44-0f24-4f48-a317-c87b385aa690" providerId="ADAL" clId="{137E365A-B057-4A5F-8AC1-D9714A2EB22D}" dt="2024-11-06T10:04:07.947" v="542" actId="1076"/>
          <ac:spMkLst>
            <pc:docMk/>
            <pc:sldMk cId="3466680501" sldId="672"/>
            <ac:spMk id="9" creationId="{B27B7EE8-A0A3-61EF-61DB-1F6C345F2375}"/>
          </ac:spMkLst>
        </pc:spChg>
        <pc:spChg chg="add mod">
          <ac:chgData name="Remco van Eijkel" userId="8ae0ff44-0f24-4f48-a317-c87b385aa690" providerId="ADAL" clId="{137E365A-B057-4A5F-8AC1-D9714A2EB22D}" dt="2024-11-06T10:06:24.969" v="658" actId="1076"/>
          <ac:spMkLst>
            <pc:docMk/>
            <pc:sldMk cId="3466680501" sldId="672"/>
            <ac:spMk id="10" creationId="{5835E47C-0587-C4C2-6AC5-61CF90CE078C}"/>
          </ac:spMkLst>
        </pc:spChg>
        <pc:spChg chg="add mod">
          <ac:chgData name="Remco van Eijkel" userId="8ae0ff44-0f24-4f48-a317-c87b385aa690" providerId="ADAL" clId="{137E365A-B057-4A5F-8AC1-D9714A2EB22D}" dt="2024-11-06T10:06:47.964" v="683" actId="20577"/>
          <ac:spMkLst>
            <pc:docMk/>
            <pc:sldMk cId="3466680501" sldId="672"/>
            <ac:spMk id="11" creationId="{27622AB7-B3A2-1F4F-5532-10C43B0E60EE}"/>
          </ac:spMkLst>
        </pc:spChg>
        <pc:spChg chg="add mod">
          <ac:chgData name="Remco van Eijkel" userId="8ae0ff44-0f24-4f48-a317-c87b385aa690" providerId="ADAL" clId="{137E365A-B057-4A5F-8AC1-D9714A2EB22D}" dt="2024-11-11T13:06:38.912" v="3965" actId="1076"/>
          <ac:spMkLst>
            <pc:docMk/>
            <pc:sldMk cId="3466680501" sldId="672"/>
            <ac:spMk id="12" creationId="{3D3EC854-A33B-40E0-4305-1524801EDC49}"/>
          </ac:spMkLst>
        </pc:spChg>
        <pc:graphicFrameChg chg="mod">
          <ac:chgData name="Remco van Eijkel" userId="8ae0ff44-0f24-4f48-a317-c87b385aa690" providerId="ADAL" clId="{137E365A-B057-4A5F-8AC1-D9714A2EB22D}" dt="2024-11-11T12:49:03.078" v="3822"/>
          <ac:graphicFrameMkLst>
            <pc:docMk/>
            <pc:sldMk cId="3466680501" sldId="672"/>
            <ac:graphicFrameMk id="7" creationId="{E2D4FF27-2B84-FDE4-4914-999AF8B1BF68}"/>
          </ac:graphicFrameMkLst>
        </pc:graphicFrameChg>
      </pc:sldChg>
      <pc:sldChg chg="del">
        <pc:chgData name="Remco van Eijkel" userId="8ae0ff44-0f24-4f48-a317-c87b385aa690" providerId="ADAL" clId="{137E365A-B057-4A5F-8AC1-D9714A2EB22D}" dt="2024-11-06T09:43:19.492" v="26" actId="47"/>
        <pc:sldMkLst>
          <pc:docMk/>
          <pc:sldMk cId="2122832949" sldId="673"/>
        </pc:sldMkLst>
      </pc:sldChg>
      <pc:sldChg chg="modSp add mod">
        <pc:chgData name="Remco van Eijkel" userId="8ae0ff44-0f24-4f48-a317-c87b385aa690" providerId="ADAL" clId="{137E365A-B057-4A5F-8AC1-D9714A2EB22D}" dt="2024-11-11T12:50:36.260" v="3847" actId="20577"/>
        <pc:sldMkLst>
          <pc:docMk/>
          <pc:sldMk cId="3451972858" sldId="673"/>
        </pc:sldMkLst>
        <pc:spChg chg="mod">
          <ac:chgData name="Remco van Eijkel" userId="8ae0ff44-0f24-4f48-a317-c87b385aa690" providerId="ADAL" clId="{137E365A-B057-4A5F-8AC1-D9714A2EB22D}" dt="2024-11-11T12:50:36.260" v="3847" actId="20577"/>
          <ac:spMkLst>
            <pc:docMk/>
            <pc:sldMk cId="3451972858" sldId="673"/>
            <ac:spMk id="2" creationId="{725BED36-D7E5-B69A-AAA1-4FAF6716E91B}"/>
          </ac:spMkLst>
        </pc:spChg>
        <pc:spChg chg="mod">
          <ac:chgData name="Remco van Eijkel" userId="8ae0ff44-0f24-4f48-a317-c87b385aa690" providerId="ADAL" clId="{137E365A-B057-4A5F-8AC1-D9714A2EB22D}" dt="2024-11-06T10:16:36.545" v="822" actId="20577"/>
          <ac:spMkLst>
            <pc:docMk/>
            <pc:sldMk cId="3451972858" sldId="673"/>
            <ac:spMk id="4" creationId="{A4AF6500-6E4F-62C6-8C31-0F0F99967CD3}"/>
          </ac:spMkLst>
        </pc:spChg>
      </pc:sldChg>
      <pc:sldChg chg="modSp add mod">
        <pc:chgData name="Remco van Eijkel" userId="8ae0ff44-0f24-4f48-a317-c87b385aa690" providerId="ADAL" clId="{137E365A-B057-4A5F-8AC1-D9714A2EB22D}" dt="2024-11-06T10:50:53.364" v="3296" actId="20577"/>
        <pc:sldMkLst>
          <pc:docMk/>
          <pc:sldMk cId="2555262547" sldId="674"/>
        </pc:sldMkLst>
        <pc:spChg chg="mod">
          <ac:chgData name="Remco van Eijkel" userId="8ae0ff44-0f24-4f48-a317-c87b385aa690" providerId="ADAL" clId="{137E365A-B057-4A5F-8AC1-D9714A2EB22D}" dt="2024-11-06T10:50:53.364" v="3296" actId="20577"/>
          <ac:spMkLst>
            <pc:docMk/>
            <pc:sldMk cId="2555262547" sldId="674"/>
            <ac:spMk id="2" creationId="{725BED36-D7E5-B69A-AAA1-4FAF6716E91B}"/>
          </ac:spMkLst>
        </pc:spChg>
        <pc:spChg chg="mod">
          <ac:chgData name="Remco van Eijkel" userId="8ae0ff44-0f24-4f48-a317-c87b385aa690" providerId="ADAL" clId="{137E365A-B057-4A5F-8AC1-D9714A2EB22D}" dt="2024-11-06T10:38:58.551" v="2645" actId="20577"/>
          <ac:spMkLst>
            <pc:docMk/>
            <pc:sldMk cId="2555262547" sldId="674"/>
            <ac:spMk id="4" creationId="{A4AF6500-6E4F-62C6-8C31-0F0F99967CD3}"/>
          </ac:spMkLst>
        </pc:spChg>
      </pc:sldChg>
      <pc:sldChg chg="modSp add mod">
        <pc:chgData name="Remco van Eijkel" userId="8ae0ff44-0f24-4f48-a317-c87b385aa690" providerId="ADAL" clId="{137E365A-B057-4A5F-8AC1-D9714A2EB22D}" dt="2024-11-06T20:48:29.715" v="3601" actId="20577"/>
        <pc:sldMkLst>
          <pc:docMk/>
          <pc:sldMk cId="1037683552" sldId="675"/>
        </pc:sldMkLst>
        <pc:spChg chg="mod">
          <ac:chgData name="Remco van Eijkel" userId="8ae0ff44-0f24-4f48-a317-c87b385aa690" providerId="ADAL" clId="{137E365A-B057-4A5F-8AC1-D9714A2EB22D}" dt="2024-11-06T20:48:29.715" v="3601" actId="20577"/>
          <ac:spMkLst>
            <pc:docMk/>
            <pc:sldMk cId="1037683552" sldId="675"/>
            <ac:spMk id="2" creationId="{725BED36-D7E5-B69A-AAA1-4FAF6716E91B}"/>
          </ac:spMkLst>
        </pc:spChg>
        <pc:spChg chg="mod">
          <ac:chgData name="Remco van Eijkel" userId="8ae0ff44-0f24-4f48-a317-c87b385aa690" providerId="ADAL" clId="{137E365A-B057-4A5F-8AC1-D9714A2EB22D}" dt="2024-11-06T10:50:16.673" v="3283" actId="20577"/>
          <ac:spMkLst>
            <pc:docMk/>
            <pc:sldMk cId="1037683552" sldId="675"/>
            <ac:spMk id="4" creationId="{A4AF6500-6E4F-62C6-8C31-0F0F99967CD3}"/>
          </ac:spMkLst>
        </pc:spChg>
      </pc:sldChg>
      <pc:sldChg chg="modSp add mod">
        <pc:chgData name="Remco van Eijkel" userId="8ae0ff44-0f24-4f48-a317-c87b385aa690" providerId="ADAL" clId="{137E365A-B057-4A5F-8AC1-D9714A2EB22D}" dt="2024-11-11T12:56:12.364" v="3960" actId="20577"/>
        <pc:sldMkLst>
          <pc:docMk/>
          <pc:sldMk cId="2232840591" sldId="676"/>
        </pc:sldMkLst>
        <pc:spChg chg="mod">
          <ac:chgData name="Remco van Eijkel" userId="8ae0ff44-0f24-4f48-a317-c87b385aa690" providerId="ADAL" clId="{137E365A-B057-4A5F-8AC1-D9714A2EB22D}" dt="2024-11-11T12:56:12.364" v="3960" actId="20577"/>
          <ac:spMkLst>
            <pc:docMk/>
            <pc:sldMk cId="2232840591" sldId="676"/>
            <ac:spMk id="2" creationId="{725BED36-D7E5-B69A-AAA1-4FAF6716E91B}"/>
          </ac:spMkLst>
        </pc:spChg>
        <pc:spChg chg="mod">
          <ac:chgData name="Remco van Eijkel" userId="8ae0ff44-0f24-4f48-a317-c87b385aa690" providerId="ADAL" clId="{137E365A-B057-4A5F-8AC1-D9714A2EB22D}" dt="2024-11-06T10:51:46.214" v="3350" actId="20577"/>
          <ac:spMkLst>
            <pc:docMk/>
            <pc:sldMk cId="2232840591" sldId="676"/>
            <ac:spMk id="4" creationId="{A4AF6500-6E4F-62C6-8C31-0F0F99967CD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31A39-463A-4E2A-9880-F207F91D38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9361D86-CC6E-409B-A390-7B7AEE65DB5B}">
      <dgm:prSet phldrT="[Tekst]"/>
      <dgm:spPr/>
      <dgm:t>
        <a:bodyPr/>
        <a:lstStyle/>
        <a:p>
          <a:r>
            <a:rPr lang="nl-NL" dirty="0"/>
            <a:t>Start</a:t>
          </a:r>
        </a:p>
      </dgm:t>
    </dgm:pt>
    <dgm:pt modelId="{F53BDBCE-178C-4A34-AE1C-2BDD28C86BAB}" type="parTrans" cxnId="{7965E4C4-C980-454A-8895-74D6AC2C3AC5}">
      <dgm:prSet/>
      <dgm:spPr/>
      <dgm:t>
        <a:bodyPr/>
        <a:lstStyle/>
        <a:p>
          <a:endParaRPr lang="nl-NL"/>
        </a:p>
      </dgm:t>
    </dgm:pt>
    <dgm:pt modelId="{75243488-83BB-4AFF-A1A2-CF6BFC5E9F3E}" type="sibTrans" cxnId="{7965E4C4-C980-454A-8895-74D6AC2C3AC5}">
      <dgm:prSet/>
      <dgm:spPr/>
      <dgm:t>
        <a:bodyPr/>
        <a:lstStyle/>
        <a:p>
          <a:endParaRPr lang="nl-NL"/>
        </a:p>
      </dgm:t>
    </dgm:pt>
    <dgm:pt modelId="{84C77D03-FAB1-4FC1-8082-AE7183B091AD}">
      <dgm:prSet phldrT="[Tekst]"/>
      <dgm:spPr/>
      <dgm:t>
        <a:bodyPr/>
        <a:lstStyle/>
        <a:p>
          <a:r>
            <a:rPr lang="nl-NL" dirty="0"/>
            <a:t>Kennis verzamelen</a:t>
          </a:r>
        </a:p>
      </dgm:t>
    </dgm:pt>
    <dgm:pt modelId="{3EB91BB9-9EEF-45D8-A923-B71277A77C56}" type="parTrans" cxnId="{5040BBCA-775F-4CF4-AE4F-1BBCA1A5F389}">
      <dgm:prSet/>
      <dgm:spPr/>
      <dgm:t>
        <a:bodyPr/>
        <a:lstStyle/>
        <a:p>
          <a:endParaRPr lang="nl-NL"/>
        </a:p>
      </dgm:t>
    </dgm:pt>
    <dgm:pt modelId="{BC165AFE-ADE6-4A6F-92CF-C1822C054696}" type="sibTrans" cxnId="{5040BBCA-775F-4CF4-AE4F-1BBCA1A5F389}">
      <dgm:prSet/>
      <dgm:spPr/>
      <dgm:t>
        <a:bodyPr/>
        <a:lstStyle/>
        <a:p>
          <a:endParaRPr lang="nl-NL"/>
        </a:p>
      </dgm:t>
    </dgm:pt>
    <dgm:pt modelId="{50CE7DA9-D605-4ECD-A4B7-C290E0D62587}">
      <dgm:prSet phldrT="[Tekst]"/>
      <dgm:spPr/>
      <dgm:t>
        <a:bodyPr/>
        <a:lstStyle/>
        <a:p>
          <a:r>
            <a:rPr lang="nl-NL" dirty="0"/>
            <a:t>Gesprekken met experts</a:t>
          </a:r>
        </a:p>
      </dgm:t>
    </dgm:pt>
    <dgm:pt modelId="{3FDB997C-F978-4B75-BD9B-C94C643601D3}" type="parTrans" cxnId="{F151D776-C6F2-4EBF-A164-6F6BC7625EE1}">
      <dgm:prSet/>
      <dgm:spPr/>
      <dgm:t>
        <a:bodyPr/>
        <a:lstStyle/>
        <a:p>
          <a:endParaRPr lang="nl-NL"/>
        </a:p>
      </dgm:t>
    </dgm:pt>
    <dgm:pt modelId="{5D453034-3705-46F0-BFA0-425376864D0D}" type="sibTrans" cxnId="{F151D776-C6F2-4EBF-A164-6F6BC7625EE1}">
      <dgm:prSet/>
      <dgm:spPr/>
      <dgm:t>
        <a:bodyPr/>
        <a:lstStyle/>
        <a:p>
          <a:endParaRPr lang="nl-NL"/>
        </a:p>
      </dgm:t>
    </dgm:pt>
    <dgm:pt modelId="{B2A19A71-2D33-45E5-9D06-C8FCFE7A1DB7}">
      <dgm:prSet phldrT="[Tekst]"/>
      <dgm:spPr/>
      <dgm:t>
        <a:bodyPr/>
        <a:lstStyle/>
        <a:p>
          <a:r>
            <a:rPr lang="nl-NL" dirty="0"/>
            <a:t>Fase 1: Kostprijsmodel</a:t>
          </a:r>
        </a:p>
      </dgm:t>
    </dgm:pt>
    <dgm:pt modelId="{B39E3707-271C-46C5-8B05-A81C0651C4AB}" type="parTrans" cxnId="{FB3A46C6-933E-458F-90BA-5623F6112E87}">
      <dgm:prSet/>
      <dgm:spPr/>
      <dgm:t>
        <a:bodyPr/>
        <a:lstStyle/>
        <a:p>
          <a:endParaRPr lang="nl-NL"/>
        </a:p>
      </dgm:t>
    </dgm:pt>
    <dgm:pt modelId="{A8D36D01-028A-418C-B71E-B04C055FDEF2}" type="sibTrans" cxnId="{FB3A46C6-933E-458F-90BA-5623F6112E87}">
      <dgm:prSet/>
      <dgm:spPr/>
      <dgm:t>
        <a:bodyPr/>
        <a:lstStyle/>
        <a:p>
          <a:endParaRPr lang="nl-NL"/>
        </a:p>
      </dgm:t>
    </dgm:pt>
    <dgm:pt modelId="{27B5A4C8-BB52-420F-8DCB-9B34B78060AA}">
      <dgm:prSet phldrT="[Tekst]"/>
      <dgm:spPr/>
      <dgm:t>
        <a:bodyPr/>
        <a:lstStyle/>
        <a:p>
          <a:r>
            <a:rPr lang="nl-NL" dirty="0"/>
            <a:t>Opstellen kostprijsmodel</a:t>
          </a:r>
        </a:p>
      </dgm:t>
    </dgm:pt>
    <dgm:pt modelId="{7207A8AE-D0C0-40C2-90A7-6A59E749749A}" type="parTrans" cxnId="{E9E830BD-D1F3-4704-82CA-CF612AAB9974}">
      <dgm:prSet/>
      <dgm:spPr/>
      <dgm:t>
        <a:bodyPr/>
        <a:lstStyle/>
        <a:p>
          <a:endParaRPr lang="nl-NL"/>
        </a:p>
      </dgm:t>
    </dgm:pt>
    <dgm:pt modelId="{E08C7793-A3CC-44F1-9064-451F5872BF61}" type="sibTrans" cxnId="{E9E830BD-D1F3-4704-82CA-CF612AAB9974}">
      <dgm:prSet/>
      <dgm:spPr/>
      <dgm:t>
        <a:bodyPr/>
        <a:lstStyle/>
        <a:p>
          <a:endParaRPr lang="nl-NL"/>
        </a:p>
      </dgm:t>
    </dgm:pt>
    <dgm:pt modelId="{C1E27227-DB0E-4439-829D-9027AA052D91}">
      <dgm:prSet phldrT="[Tekst]"/>
      <dgm:spPr/>
      <dgm:t>
        <a:bodyPr/>
        <a:lstStyle/>
        <a:p>
          <a:r>
            <a:rPr lang="nl-NL" dirty="0"/>
            <a:t>Spreken veld (focusgroepen)</a:t>
          </a:r>
        </a:p>
      </dgm:t>
    </dgm:pt>
    <dgm:pt modelId="{1D8B17FA-EE15-4C9B-84D5-E1AA279A81A6}" type="parTrans" cxnId="{E2456677-054E-4685-84A6-C869344B05E3}">
      <dgm:prSet/>
      <dgm:spPr/>
      <dgm:t>
        <a:bodyPr/>
        <a:lstStyle/>
        <a:p>
          <a:endParaRPr lang="nl-NL"/>
        </a:p>
      </dgm:t>
    </dgm:pt>
    <dgm:pt modelId="{ECA26BD5-FCBB-44D0-887A-9BF0C28030C7}" type="sibTrans" cxnId="{E2456677-054E-4685-84A6-C869344B05E3}">
      <dgm:prSet/>
      <dgm:spPr/>
      <dgm:t>
        <a:bodyPr/>
        <a:lstStyle/>
        <a:p>
          <a:endParaRPr lang="nl-NL"/>
        </a:p>
      </dgm:t>
    </dgm:pt>
    <dgm:pt modelId="{C23889F0-1B1F-4236-A18E-C5A8A06C9535}">
      <dgm:prSet phldrT="[Tekst]"/>
      <dgm:spPr/>
      <dgm:t>
        <a:bodyPr/>
        <a:lstStyle/>
        <a:p>
          <a:r>
            <a:rPr lang="nl-NL" dirty="0"/>
            <a:t>Eindrapportage en afronding</a:t>
          </a:r>
        </a:p>
      </dgm:t>
    </dgm:pt>
    <dgm:pt modelId="{9C19DEE4-BFB9-4D9D-BE9E-9A498351EC29}" type="parTrans" cxnId="{2BF9D1BC-2DB0-46DC-AABA-A203D21BF3C6}">
      <dgm:prSet/>
      <dgm:spPr/>
      <dgm:t>
        <a:bodyPr/>
        <a:lstStyle/>
        <a:p>
          <a:endParaRPr lang="nl-NL"/>
        </a:p>
      </dgm:t>
    </dgm:pt>
    <dgm:pt modelId="{7C716C36-4F03-4C74-B084-0F30119EDCAC}" type="sibTrans" cxnId="{2BF9D1BC-2DB0-46DC-AABA-A203D21BF3C6}">
      <dgm:prSet/>
      <dgm:spPr/>
      <dgm:t>
        <a:bodyPr/>
        <a:lstStyle/>
        <a:p>
          <a:endParaRPr lang="nl-NL"/>
        </a:p>
      </dgm:t>
    </dgm:pt>
    <dgm:pt modelId="{C293AD03-7B08-44B0-8627-B806D15FDC25}">
      <dgm:prSet phldrT="[Tekst]"/>
      <dgm:spPr/>
      <dgm:t>
        <a:bodyPr/>
        <a:lstStyle/>
        <a:p>
          <a:r>
            <a:rPr lang="nl-NL" dirty="0"/>
            <a:t>Synthese &amp; afronding</a:t>
          </a:r>
        </a:p>
      </dgm:t>
    </dgm:pt>
    <dgm:pt modelId="{7328781E-F38A-4983-B05D-BD218627B936}" type="sibTrans" cxnId="{9C919E3D-CD85-4DDF-8FC5-D2286B7188F9}">
      <dgm:prSet/>
      <dgm:spPr/>
      <dgm:t>
        <a:bodyPr/>
        <a:lstStyle/>
        <a:p>
          <a:endParaRPr lang="nl-NL"/>
        </a:p>
      </dgm:t>
    </dgm:pt>
    <dgm:pt modelId="{CD3690E3-D3E3-4B92-8AF4-EB5D11230BE6}" type="parTrans" cxnId="{9C919E3D-CD85-4DDF-8FC5-D2286B7188F9}">
      <dgm:prSet/>
      <dgm:spPr/>
      <dgm:t>
        <a:bodyPr/>
        <a:lstStyle/>
        <a:p>
          <a:endParaRPr lang="nl-NL"/>
        </a:p>
      </dgm:t>
    </dgm:pt>
    <dgm:pt modelId="{45BE912E-227E-40E8-A7F9-DA88637AEB1D}">
      <dgm:prSet/>
      <dgm:spPr/>
      <dgm:t>
        <a:bodyPr/>
        <a:lstStyle/>
        <a:p>
          <a:r>
            <a:rPr lang="nl-NL" dirty="0"/>
            <a:t>Fase 2: Data-verzameling</a:t>
          </a:r>
        </a:p>
      </dgm:t>
    </dgm:pt>
    <dgm:pt modelId="{26B85208-1865-4AEF-AA5E-39122E3F58D2}" type="parTrans" cxnId="{09D3AA89-7A90-4E30-834C-29DB910DDF6C}">
      <dgm:prSet/>
      <dgm:spPr/>
      <dgm:t>
        <a:bodyPr/>
        <a:lstStyle/>
        <a:p>
          <a:endParaRPr lang="nl-NL"/>
        </a:p>
      </dgm:t>
    </dgm:pt>
    <dgm:pt modelId="{7A4F8291-0958-4901-B1CD-900DD3A5D53E}" type="sibTrans" cxnId="{09D3AA89-7A90-4E30-834C-29DB910DDF6C}">
      <dgm:prSet/>
      <dgm:spPr/>
      <dgm:t>
        <a:bodyPr/>
        <a:lstStyle/>
        <a:p>
          <a:endParaRPr lang="nl-NL"/>
        </a:p>
      </dgm:t>
    </dgm:pt>
    <dgm:pt modelId="{D8A54735-094D-4FEC-849D-437AE2CF37CE}">
      <dgm:prSet/>
      <dgm:spPr/>
      <dgm:t>
        <a:bodyPr/>
        <a:lstStyle/>
        <a:p>
          <a:r>
            <a:rPr lang="nl-NL" dirty="0"/>
            <a:t>Fase 3: Data-analyse</a:t>
          </a:r>
        </a:p>
      </dgm:t>
    </dgm:pt>
    <dgm:pt modelId="{06FF01A0-BD6F-43E5-830F-A99D6DCA5451}" type="parTrans" cxnId="{C2C5AC3A-FE65-49E3-A378-E46DCEF7CD6C}">
      <dgm:prSet/>
      <dgm:spPr/>
      <dgm:t>
        <a:bodyPr/>
        <a:lstStyle/>
        <a:p>
          <a:endParaRPr lang="nl-NL"/>
        </a:p>
      </dgm:t>
    </dgm:pt>
    <dgm:pt modelId="{A0295BBB-8502-4836-8780-B434AD91EED1}" type="sibTrans" cxnId="{C2C5AC3A-FE65-49E3-A378-E46DCEF7CD6C}">
      <dgm:prSet/>
      <dgm:spPr/>
      <dgm:t>
        <a:bodyPr/>
        <a:lstStyle/>
        <a:p>
          <a:endParaRPr lang="nl-NL"/>
        </a:p>
      </dgm:t>
    </dgm:pt>
    <dgm:pt modelId="{74B47CA2-18BF-4494-B78D-BB7A301F4FDF}">
      <dgm:prSet phldrT="[Tekst]"/>
      <dgm:spPr/>
      <dgm:t>
        <a:bodyPr/>
        <a:lstStyle/>
        <a:p>
          <a:endParaRPr lang="nl-NL" dirty="0"/>
        </a:p>
      </dgm:t>
    </dgm:pt>
    <dgm:pt modelId="{D2C3E3F2-593D-4286-AA04-B4BB1558E2E6}" type="parTrans" cxnId="{11C2ED79-0083-4640-ABD1-0A97572B2B34}">
      <dgm:prSet/>
      <dgm:spPr/>
      <dgm:t>
        <a:bodyPr/>
        <a:lstStyle/>
        <a:p>
          <a:endParaRPr lang="nl-NL"/>
        </a:p>
      </dgm:t>
    </dgm:pt>
    <dgm:pt modelId="{66D51B51-9710-4453-B6EB-F04935C7BCC4}" type="sibTrans" cxnId="{11C2ED79-0083-4640-ABD1-0A97572B2B34}">
      <dgm:prSet/>
      <dgm:spPr/>
      <dgm:t>
        <a:bodyPr/>
        <a:lstStyle/>
        <a:p>
          <a:endParaRPr lang="nl-NL"/>
        </a:p>
      </dgm:t>
    </dgm:pt>
    <dgm:pt modelId="{530E688C-FA6B-46DD-9F6C-878442BDA616}">
      <dgm:prSet phldrT="[Tekst]"/>
      <dgm:spPr/>
      <dgm:t>
        <a:bodyPr/>
        <a:lstStyle/>
        <a:p>
          <a:r>
            <a:rPr lang="nl-NL" dirty="0"/>
            <a:t>Inlichten sector</a:t>
          </a:r>
        </a:p>
      </dgm:t>
    </dgm:pt>
    <dgm:pt modelId="{0026456E-0893-4A8D-B7CB-5AB89E9CC288}" type="parTrans" cxnId="{ECA10631-BC2E-4DFD-8E03-6C0567A33EA1}">
      <dgm:prSet/>
      <dgm:spPr/>
      <dgm:t>
        <a:bodyPr/>
        <a:lstStyle/>
        <a:p>
          <a:endParaRPr lang="nl-NL"/>
        </a:p>
      </dgm:t>
    </dgm:pt>
    <dgm:pt modelId="{236C474C-179E-4E19-82AB-A22AFB73430B}" type="sibTrans" cxnId="{ECA10631-BC2E-4DFD-8E03-6C0567A33EA1}">
      <dgm:prSet/>
      <dgm:spPr/>
      <dgm:t>
        <a:bodyPr/>
        <a:lstStyle/>
        <a:p>
          <a:endParaRPr lang="nl-NL"/>
        </a:p>
      </dgm:t>
    </dgm:pt>
    <dgm:pt modelId="{277953E5-44DA-4CFB-BA77-A0AF8AF8AFF6}">
      <dgm:prSet/>
      <dgm:spPr/>
      <dgm:t>
        <a:bodyPr/>
        <a:lstStyle/>
        <a:p>
          <a:r>
            <a:rPr lang="nl-NL" dirty="0"/>
            <a:t>Opstellen invultool</a:t>
          </a:r>
        </a:p>
      </dgm:t>
    </dgm:pt>
    <dgm:pt modelId="{C36C4E1D-5B6F-4609-B4D9-34F32185F1E5}" type="parTrans" cxnId="{CCEA9D3B-AA4D-40A1-B1A0-BA8CEA991332}">
      <dgm:prSet/>
      <dgm:spPr/>
      <dgm:t>
        <a:bodyPr/>
        <a:lstStyle/>
        <a:p>
          <a:endParaRPr lang="nl-NL"/>
        </a:p>
      </dgm:t>
    </dgm:pt>
    <dgm:pt modelId="{0B140B19-8286-4838-8674-4C6951AEFDD9}" type="sibTrans" cxnId="{CCEA9D3B-AA4D-40A1-B1A0-BA8CEA991332}">
      <dgm:prSet/>
      <dgm:spPr/>
      <dgm:t>
        <a:bodyPr/>
        <a:lstStyle/>
        <a:p>
          <a:endParaRPr lang="nl-NL"/>
        </a:p>
      </dgm:t>
    </dgm:pt>
    <dgm:pt modelId="{683F798D-FE38-4660-9AB0-12DAA1A206C3}">
      <dgm:prSet/>
      <dgm:spPr/>
      <dgm:t>
        <a:bodyPr/>
        <a:lstStyle/>
        <a:p>
          <a:r>
            <a:rPr lang="nl-NL" dirty="0"/>
            <a:t> </a:t>
          </a:r>
          <a:r>
            <a:rPr lang="nl-NL" b="1" dirty="0"/>
            <a:t>Data-uitvraag</a:t>
          </a:r>
        </a:p>
      </dgm:t>
    </dgm:pt>
    <dgm:pt modelId="{C82E3D83-18C2-45DF-93EE-BCD14E82CE9A}" type="parTrans" cxnId="{6F3F804D-E458-4984-9F94-CA9BAA6805F2}">
      <dgm:prSet/>
      <dgm:spPr/>
      <dgm:t>
        <a:bodyPr/>
        <a:lstStyle/>
        <a:p>
          <a:endParaRPr lang="nl-NL"/>
        </a:p>
      </dgm:t>
    </dgm:pt>
    <dgm:pt modelId="{E251F12E-FA5A-43D4-8D74-6AA738D30E3D}" type="sibTrans" cxnId="{6F3F804D-E458-4984-9F94-CA9BAA6805F2}">
      <dgm:prSet/>
      <dgm:spPr/>
      <dgm:t>
        <a:bodyPr/>
        <a:lstStyle/>
        <a:p>
          <a:endParaRPr lang="nl-NL"/>
        </a:p>
      </dgm:t>
    </dgm:pt>
    <dgm:pt modelId="{8134BB76-1C65-46C0-B8C8-DE96C94560CC}">
      <dgm:prSet/>
      <dgm:spPr/>
      <dgm:t>
        <a:bodyPr/>
        <a:lstStyle/>
        <a:p>
          <a:r>
            <a:rPr lang="nl-NL" dirty="0"/>
            <a:t>Eerste beschrijving data</a:t>
          </a:r>
        </a:p>
      </dgm:t>
    </dgm:pt>
    <dgm:pt modelId="{F9241A69-3EC5-4894-9DF7-93A75BC04465}" type="parTrans" cxnId="{C8E2A4F5-10B0-4374-8FB7-7591C2BA7A79}">
      <dgm:prSet/>
      <dgm:spPr/>
      <dgm:t>
        <a:bodyPr/>
        <a:lstStyle/>
        <a:p>
          <a:endParaRPr lang="nl-NL"/>
        </a:p>
      </dgm:t>
    </dgm:pt>
    <dgm:pt modelId="{06A7FA0A-4CE4-44B8-8CFE-2DCB306FCFB2}" type="sibTrans" cxnId="{C8E2A4F5-10B0-4374-8FB7-7591C2BA7A79}">
      <dgm:prSet/>
      <dgm:spPr/>
      <dgm:t>
        <a:bodyPr/>
        <a:lstStyle/>
        <a:p>
          <a:endParaRPr lang="nl-NL"/>
        </a:p>
      </dgm:t>
    </dgm:pt>
    <dgm:pt modelId="{CDCD12E8-ACAC-4D13-A571-4602F6857E98}">
      <dgm:prSet/>
      <dgm:spPr/>
      <dgm:t>
        <a:bodyPr/>
        <a:lstStyle/>
        <a:p>
          <a:r>
            <a:rPr lang="nl-NL" dirty="0"/>
            <a:t>Uitgebreide analyses</a:t>
          </a:r>
        </a:p>
      </dgm:t>
    </dgm:pt>
    <dgm:pt modelId="{025E0ED0-8ACE-4B61-8CCD-A5B7BCD6C0B0}" type="parTrans" cxnId="{50D77CE1-DBE8-4898-B095-D91364B0DA3E}">
      <dgm:prSet/>
      <dgm:spPr/>
      <dgm:t>
        <a:bodyPr/>
        <a:lstStyle/>
        <a:p>
          <a:endParaRPr lang="nl-NL"/>
        </a:p>
      </dgm:t>
    </dgm:pt>
    <dgm:pt modelId="{45D4E2D4-CDFD-4F7C-A8A6-A16ADAB7E6C9}" type="sibTrans" cxnId="{50D77CE1-DBE8-4898-B095-D91364B0DA3E}">
      <dgm:prSet/>
      <dgm:spPr/>
      <dgm:t>
        <a:bodyPr/>
        <a:lstStyle/>
        <a:p>
          <a:endParaRPr lang="nl-NL"/>
        </a:p>
      </dgm:t>
    </dgm:pt>
    <dgm:pt modelId="{8EFDA3A0-D872-413D-8F66-01F7179B5BEE}">
      <dgm:prSet/>
      <dgm:spPr/>
      <dgm:t>
        <a:bodyPr/>
        <a:lstStyle/>
        <a:p>
          <a:r>
            <a:rPr lang="nl-NL" dirty="0"/>
            <a:t>Duiding resultaten (focusgroepen)</a:t>
          </a:r>
        </a:p>
      </dgm:t>
    </dgm:pt>
    <dgm:pt modelId="{54FEF505-D8A8-4105-B974-629348A3CFE4}" type="parTrans" cxnId="{F4A1D001-48B0-468C-A98A-02DADD494538}">
      <dgm:prSet/>
      <dgm:spPr/>
      <dgm:t>
        <a:bodyPr/>
        <a:lstStyle/>
        <a:p>
          <a:endParaRPr lang="nl-NL"/>
        </a:p>
      </dgm:t>
    </dgm:pt>
    <dgm:pt modelId="{2BD8A146-6445-4396-8215-42DA483A9E75}" type="sibTrans" cxnId="{F4A1D001-48B0-468C-A98A-02DADD494538}">
      <dgm:prSet/>
      <dgm:spPr/>
      <dgm:t>
        <a:bodyPr/>
        <a:lstStyle/>
        <a:p>
          <a:endParaRPr lang="nl-NL"/>
        </a:p>
      </dgm:t>
    </dgm:pt>
    <dgm:pt modelId="{5E4936B8-B7D1-42D4-973E-D9556B06FD64}">
      <dgm:prSet/>
      <dgm:spPr/>
      <dgm:t>
        <a:bodyPr/>
        <a:lstStyle/>
        <a:p>
          <a:r>
            <a:rPr lang="nl-NL" dirty="0"/>
            <a:t>Case studies</a:t>
          </a:r>
        </a:p>
      </dgm:t>
    </dgm:pt>
    <dgm:pt modelId="{968EE125-F600-46AB-89D8-E97726748E92}" type="parTrans" cxnId="{9E5F05C0-3A11-41DC-BAA8-E05E58F348BA}">
      <dgm:prSet/>
      <dgm:spPr/>
      <dgm:t>
        <a:bodyPr/>
        <a:lstStyle/>
        <a:p>
          <a:endParaRPr lang="nl-NL"/>
        </a:p>
      </dgm:t>
    </dgm:pt>
    <dgm:pt modelId="{43D95C14-97D4-401B-87F6-8BDB3FF513FD}" type="sibTrans" cxnId="{9E5F05C0-3A11-41DC-BAA8-E05E58F348BA}">
      <dgm:prSet/>
      <dgm:spPr/>
      <dgm:t>
        <a:bodyPr/>
        <a:lstStyle/>
        <a:p>
          <a:endParaRPr lang="nl-NL"/>
        </a:p>
      </dgm:t>
    </dgm:pt>
    <dgm:pt modelId="{EEE798C6-FB8C-46EB-8B7F-E7ECB6331177}">
      <dgm:prSet/>
      <dgm:spPr/>
      <dgm:t>
        <a:bodyPr/>
        <a:lstStyle/>
        <a:p>
          <a:r>
            <a:rPr lang="nl-NL" dirty="0"/>
            <a:t>Case studies</a:t>
          </a:r>
        </a:p>
      </dgm:t>
    </dgm:pt>
    <dgm:pt modelId="{D9C621B2-1646-401B-B17C-1F29EB557506}" type="parTrans" cxnId="{EDE41F4F-9454-4D9F-9DC7-80C98188648F}">
      <dgm:prSet/>
      <dgm:spPr/>
      <dgm:t>
        <a:bodyPr/>
        <a:lstStyle/>
        <a:p>
          <a:endParaRPr lang="nl-NL"/>
        </a:p>
      </dgm:t>
    </dgm:pt>
    <dgm:pt modelId="{FD0691D6-EF53-423A-923A-1AAB64B4F40A}" type="sibTrans" cxnId="{EDE41F4F-9454-4D9F-9DC7-80C98188648F}">
      <dgm:prSet/>
      <dgm:spPr/>
      <dgm:t>
        <a:bodyPr/>
        <a:lstStyle/>
        <a:p>
          <a:endParaRPr lang="nl-NL"/>
        </a:p>
      </dgm:t>
    </dgm:pt>
    <dgm:pt modelId="{8801BA14-A0B8-475A-8903-DE4A17857EFA}" type="pres">
      <dgm:prSet presAssocID="{84731A39-463A-4E2A-9880-F207F91D385C}" presName="Name0" presStyleCnt="0">
        <dgm:presLayoutVars>
          <dgm:dir/>
          <dgm:animLvl val="lvl"/>
          <dgm:resizeHandles val="exact"/>
        </dgm:presLayoutVars>
      </dgm:prSet>
      <dgm:spPr/>
    </dgm:pt>
    <dgm:pt modelId="{646EF838-E729-409C-83BB-6BC8D40AC02E}" type="pres">
      <dgm:prSet presAssocID="{E9361D86-CC6E-409B-A390-7B7AEE65DB5B}" presName="composite" presStyleCnt="0"/>
      <dgm:spPr/>
    </dgm:pt>
    <dgm:pt modelId="{9FBA3D9E-3DE0-4E80-BDA0-643E6BC5BD4D}" type="pres">
      <dgm:prSet presAssocID="{E9361D86-CC6E-409B-A390-7B7AEE65DB5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AA77302-A9F4-4398-B061-772D9DE71633}" type="pres">
      <dgm:prSet presAssocID="{E9361D86-CC6E-409B-A390-7B7AEE65DB5B}" presName="desTx" presStyleLbl="alignAccFollowNode1" presStyleIdx="0" presStyleCnt="5">
        <dgm:presLayoutVars>
          <dgm:bulletEnabled val="1"/>
        </dgm:presLayoutVars>
      </dgm:prSet>
      <dgm:spPr/>
    </dgm:pt>
    <dgm:pt modelId="{40806A47-B806-4023-93EC-49EFDAAE81A7}" type="pres">
      <dgm:prSet presAssocID="{75243488-83BB-4AFF-A1A2-CF6BFC5E9F3E}" presName="space" presStyleCnt="0"/>
      <dgm:spPr/>
    </dgm:pt>
    <dgm:pt modelId="{5D948120-CF21-4F8E-A364-234D724C3717}" type="pres">
      <dgm:prSet presAssocID="{B2A19A71-2D33-45E5-9D06-C8FCFE7A1DB7}" presName="composite" presStyleCnt="0"/>
      <dgm:spPr/>
    </dgm:pt>
    <dgm:pt modelId="{88DFEBE5-3F6A-4849-822C-654330A5FFF8}" type="pres">
      <dgm:prSet presAssocID="{B2A19A71-2D33-45E5-9D06-C8FCFE7A1DB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D7EC8B1-4069-46B9-9C8F-646BBAE2406C}" type="pres">
      <dgm:prSet presAssocID="{B2A19A71-2D33-45E5-9D06-C8FCFE7A1DB7}" presName="desTx" presStyleLbl="alignAccFollowNode1" presStyleIdx="1" presStyleCnt="5">
        <dgm:presLayoutVars>
          <dgm:bulletEnabled val="1"/>
        </dgm:presLayoutVars>
      </dgm:prSet>
      <dgm:spPr/>
    </dgm:pt>
    <dgm:pt modelId="{421F8059-5752-4DA7-AE21-EAB1109FCE88}" type="pres">
      <dgm:prSet presAssocID="{A8D36D01-028A-418C-B71E-B04C055FDEF2}" presName="space" presStyleCnt="0"/>
      <dgm:spPr/>
    </dgm:pt>
    <dgm:pt modelId="{95137BAC-0D18-4B71-BCB5-D880D7E13A96}" type="pres">
      <dgm:prSet presAssocID="{45BE912E-227E-40E8-A7F9-DA88637AEB1D}" presName="composite" presStyleCnt="0"/>
      <dgm:spPr/>
    </dgm:pt>
    <dgm:pt modelId="{4F244DA8-CB80-4E25-B24A-6CE1D44C74A2}" type="pres">
      <dgm:prSet presAssocID="{45BE912E-227E-40E8-A7F9-DA88637AEB1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0001067D-1737-44E4-BE0D-19C3FFAB7520}" type="pres">
      <dgm:prSet presAssocID="{45BE912E-227E-40E8-A7F9-DA88637AEB1D}" presName="desTx" presStyleLbl="alignAccFollowNode1" presStyleIdx="2" presStyleCnt="5">
        <dgm:presLayoutVars>
          <dgm:bulletEnabled val="1"/>
        </dgm:presLayoutVars>
      </dgm:prSet>
      <dgm:spPr/>
    </dgm:pt>
    <dgm:pt modelId="{3A3AA8B6-B672-465E-B8E4-6E519E75D431}" type="pres">
      <dgm:prSet presAssocID="{7A4F8291-0958-4901-B1CD-900DD3A5D53E}" presName="space" presStyleCnt="0"/>
      <dgm:spPr/>
    </dgm:pt>
    <dgm:pt modelId="{E993CA41-45D1-4246-B178-495CAF3244DF}" type="pres">
      <dgm:prSet presAssocID="{D8A54735-094D-4FEC-849D-437AE2CF37CE}" presName="composite" presStyleCnt="0"/>
      <dgm:spPr/>
    </dgm:pt>
    <dgm:pt modelId="{55613345-1A11-476D-AE7D-DCC36F1D6779}" type="pres">
      <dgm:prSet presAssocID="{D8A54735-094D-4FEC-849D-437AE2CF37C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13A319D-49E4-4A49-B136-6F2C0D638DC1}" type="pres">
      <dgm:prSet presAssocID="{D8A54735-094D-4FEC-849D-437AE2CF37CE}" presName="desTx" presStyleLbl="alignAccFollowNode1" presStyleIdx="3" presStyleCnt="5">
        <dgm:presLayoutVars>
          <dgm:bulletEnabled val="1"/>
        </dgm:presLayoutVars>
      </dgm:prSet>
      <dgm:spPr/>
    </dgm:pt>
    <dgm:pt modelId="{88E251CF-CAC2-4D8C-9A46-143A871706F0}" type="pres">
      <dgm:prSet presAssocID="{A0295BBB-8502-4836-8780-B434AD91EED1}" presName="space" presStyleCnt="0"/>
      <dgm:spPr/>
    </dgm:pt>
    <dgm:pt modelId="{3D6E1FB8-629C-454F-ACB9-0449C8F0174C}" type="pres">
      <dgm:prSet presAssocID="{C293AD03-7B08-44B0-8627-B806D15FDC25}" presName="composite" presStyleCnt="0"/>
      <dgm:spPr/>
    </dgm:pt>
    <dgm:pt modelId="{A1CCF55C-A52E-41E9-8F42-9766FE132E24}" type="pres">
      <dgm:prSet presAssocID="{C293AD03-7B08-44B0-8627-B806D15FDC2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5445BBB-E983-4FC2-837F-52E0C23BB861}" type="pres">
      <dgm:prSet presAssocID="{C293AD03-7B08-44B0-8627-B806D15FDC25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C7FC000-DE6D-4EBC-B15E-6EB3201725DA}" type="presOf" srcId="{74B47CA2-18BF-4494-B78D-BB7A301F4FDF}" destId="{2AA77302-A9F4-4398-B061-772D9DE71633}" srcOrd="0" destOrd="3" presId="urn:microsoft.com/office/officeart/2005/8/layout/hList1"/>
    <dgm:cxn modelId="{F4A1D001-48B0-468C-A98A-02DADD494538}" srcId="{D8A54735-094D-4FEC-849D-437AE2CF37CE}" destId="{8EFDA3A0-D872-413D-8F66-01F7179B5BEE}" srcOrd="2" destOrd="0" parTransId="{54FEF505-D8A8-4105-B974-629348A3CFE4}" sibTransId="{2BD8A146-6445-4396-8215-42DA483A9E75}"/>
    <dgm:cxn modelId="{F9D1070B-8B96-47B2-B487-40D15D834AAA}" type="presOf" srcId="{EEE798C6-FB8C-46EB-8B7F-E7ECB6331177}" destId="{213A319D-49E4-4A49-B136-6F2C0D638DC1}" srcOrd="0" destOrd="1" presId="urn:microsoft.com/office/officeart/2005/8/layout/hList1"/>
    <dgm:cxn modelId="{088A9618-AD44-4461-B4E6-163F71B7F915}" type="presOf" srcId="{D8A54735-094D-4FEC-849D-437AE2CF37CE}" destId="{55613345-1A11-476D-AE7D-DCC36F1D6779}" srcOrd="0" destOrd="0" presId="urn:microsoft.com/office/officeart/2005/8/layout/hList1"/>
    <dgm:cxn modelId="{ECA10631-BC2E-4DFD-8E03-6C0567A33EA1}" srcId="{E9361D86-CC6E-409B-A390-7B7AEE65DB5B}" destId="{530E688C-FA6B-46DD-9F6C-878442BDA616}" srcOrd="2" destOrd="0" parTransId="{0026456E-0893-4A8D-B7CB-5AB89E9CC288}" sibTransId="{236C474C-179E-4E19-82AB-A22AFB73430B}"/>
    <dgm:cxn modelId="{C2C5AC3A-FE65-49E3-A378-E46DCEF7CD6C}" srcId="{84731A39-463A-4E2A-9880-F207F91D385C}" destId="{D8A54735-094D-4FEC-849D-437AE2CF37CE}" srcOrd="3" destOrd="0" parTransId="{06FF01A0-BD6F-43E5-830F-A99D6DCA5451}" sibTransId="{A0295BBB-8502-4836-8780-B434AD91EED1}"/>
    <dgm:cxn modelId="{CCEA9D3B-AA4D-40A1-B1A0-BA8CEA991332}" srcId="{45BE912E-227E-40E8-A7F9-DA88637AEB1D}" destId="{277953E5-44DA-4CFB-BA77-A0AF8AF8AFF6}" srcOrd="0" destOrd="0" parTransId="{C36C4E1D-5B6F-4609-B4D9-34F32185F1E5}" sibTransId="{0B140B19-8286-4838-8674-4C6951AEFDD9}"/>
    <dgm:cxn modelId="{9C919E3D-CD85-4DDF-8FC5-D2286B7188F9}" srcId="{84731A39-463A-4E2A-9880-F207F91D385C}" destId="{C293AD03-7B08-44B0-8627-B806D15FDC25}" srcOrd="4" destOrd="0" parTransId="{CD3690E3-D3E3-4B92-8AF4-EB5D11230BE6}" sibTransId="{7328781E-F38A-4983-B05D-BD218627B936}"/>
    <dgm:cxn modelId="{D94B8D41-4EEF-4A1E-9650-E5C18EC8BD89}" type="presOf" srcId="{84731A39-463A-4E2A-9880-F207F91D385C}" destId="{8801BA14-A0B8-475A-8903-DE4A17857EFA}" srcOrd="0" destOrd="0" presId="urn:microsoft.com/office/officeart/2005/8/layout/hList1"/>
    <dgm:cxn modelId="{6F3F804D-E458-4984-9F94-CA9BAA6805F2}" srcId="{45BE912E-227E-40E8-A7F9-DA88637AEB1D}" destId="{683F798D-FE38-4660-9AB0-12DAA1A206C3}" srcOrd="1" destOrd="0" parTransId="{C82E3D83-18C2-45DF-93EE-BCD14E82CE9A}" sibTransId="{E251F12E-FA5A-43D4-8D74-6AA738D30E3D}"/>
    <dgm:cxn modelId="{EDE41F4F-9454-4D9F-9DC7-80C98188648F}" srcId="{D8A54735-094D-4FEC-849D-437AE2CF37CE}" destId="{EEE798C6-FB8C-46EB-8B7F-E7ECB6331177}" srcOrd="1" destOrd="0" parTransId="{D9C621B2-1646-401B-B17C-1F29EB557506}" sibTransId="{FD0691D6-EF53-423A-923A-1AAB64B4F40A}"/>
    <dgm:cxn modelId="{536D2450-944D-41F9-B8FB-6C00215813D8}" type="presOf" srcId="{45BE912E-227E-40E8-A7F9-DA88637AEB1D}" destId="{4F244DA8-CB80-4E25-B24A-6CE1D44C74A2}" srcOrd="0" destOrd="0" presId="urn:microsoft.com/office/officeart/2005/8/layout/hList1"/>
    <dgm:cxn modelId="{9E60C872-BAFE-4EEF-95D3-90A5A9166E31}" type="presOf" srcId="{50CE7DA9-D605-4ECD-A4B7-C290E0D62587}" destId="{2AA77302-A9F4-4398-B061-772D9DE71633}" srcOrd="0" destOrd="1" presId="urn:microsoft.com/office/officeart/2005/8/layout/hList1"/>
    <dgm:cxn modelId="{F151D776-C6F2-4EBF-A164-6F6BC7625EE1}" srcId="{E9361D86-CC6E-409B-A390-7B7AEE65DB5B}" destId="{50CE7DA9-D605-4ECD-A4B7-C290E0D62587}" srcOrd="1" destOrd="0" parTransId="{3FDB997C-F978-4B75-BD9B-C94C643601D3}" sibTransId="{5D453034-3705-46F0-BFA0-425376864D0D}"/>
    <dgm:cxn modelId="{E2456677-054E-4685-84A6-C869344B05E3}" srcId="{B2A19A71-2D33-45E5-9D06-C8FCFE7A1DB7}" destId="{C1E27227-DB0E-4439-829D-9027AA052D91}" srcOrd="1" destOrd="0" parTransId="{1D8B17FA-EE15-4C9B-84D5-E1AA279A81A6}" sibTransId="{ECA26BD5-FCBB-44D0-887A-9BF0C28030C7}"/>
    <dgm:cxn modelId="{11C2ED79-0083-4640-ABD1-0A97572B2B34}" srcId="{E9361D86-CC6E-409B-A390-7B7AEE65DB5B}" destId="{74B47CA2-18BF-4494-B78D-BB7A301F4FDF}" srcOrd="3" destOrd="0" parTransId="{D2C3E3F2-593D-4286-AA04-B4BB1558E2E6}" sibTransId="{66D51B51-9710-4453-B6EB-F04935C7BCC4}"/>
    <dgm:cxn modelId="{DF05507D-A1E5-4235-BF24-E50523210A78}" type="presOf" srcId="{8134BB76-1C65-46C0-B8C8-DE96C94560CC}" destId="{0001067D-1737-44E4-BE0D-19C3FFAB7520}" srcOrd="0" destOrd="2" presId="urn:microsoft.com/office/officeart/2005/8/layout/hList1"/>
    <dgm:cxn modelId="{09D3AA89-7A90-4E30-834C-29DB910DDF6C}" srcId="{84731A39-463A-4E2A-9880-F207F91D385C}" destId="{45BE912E-227E-40E8-A7F9-DA88637AEB1D}" srcOrd="2" destOrd="0" parTransId="{26B85208-1865-4AEF-AA5E-39122E3F58D2}" sibTransId="{7A4F8291-0958-4901-B1CD-900DD3A5D53E}"/>
    <dgm:cxn modelId="{DD177097-E373-41BB-864F-3552AC261714}" type="presOf" srcId="{E9361D86-CC6E-409B-A390-7B7AEE65DB5B}" destId="{9FBA3D9E-3DE0-4E80-BDA0-643E6BC5BD4D}" srcOrd="0" destOrd="0" presId="urn:microsoft.com/office/officeart/2005/8/layout/hList1"/>
    <dgm:cxn modelId="{730B439D-B7C6-4ACD-A779-3FCA0100530F}" type="presOf" srcId="{84C77D03-FAB1-4FC1-8082-AE7183B091AD}" destId="{2AA77302-A9F4-4398-B061-772D9DE71633}" srcOrd="0" destOrd="0" presId="urn:microsoft.com/office/officeart/2005/8/layout/hList1"/>
    <dgm:cxn modelId="{402B4C9D-AE23-41E4-B9B5-13697A4C3DB6}" type="presOf" srcId="{B2A19A71-2D33-45E5-9D06-C8FCFE7A1DB7}" destId="{88DFEBE5-3F6A-4849-822C-654330A5FFF8}" srcOrd="0" destOrd="0" presId="urn:microsoft.com/office/officeart/2005/8/layout/hList1"/>
    <dgm:cxn modelId="{AD69B9AD-C9DE-451F-B099-6B5CDEAD6DBD}" type="presOf" srcId="{27B5A4C8-BB52-420F-8DCB-9B34B78060AA}" destId="{1D7EC8B1-4069-46B9-9C8F-646BBAE2406C}" srcOrd="0" destOrd="0" presId="urn:microsoft.com/office/officeart/2005/8/layout/hList1"/>
    <dgm:cxn modelId="{2DD910BB-5097-40A1-8EF3-01FEF2F93164}" type="presOf" srcId="{C1E27227-DB0E-4439-829D-9027AA052D91}" destId="{1D7EC8B1-4069-46B9-9C8F-646BBAE2406C}" srcOrd="0" destOrd="1" presId="urn:microsoft.com/office/officeart/2005/8/layout/hList1"/>
    <dgm:cxn modelId="{2BF9D1BC-2DB0-46DC-AABA-A203D21BF3C6}" srcId="{C293AD03-7B08-44B0-8627-B806D15FDC25}" destId="{C23889F0-1B1F-4236-A18E-C5A8A06C9535}" srcOrd="0" destOrd="0" parTransId="{9C19DEE4-BFB9-4D9D-BE9E-9A498351EC29}" sibTransId="{7C716C36-4F03-4C74-B084-0F30119EDCAC}"/>
    <dgm:cxn modelId="{E9E830BD-D1F3-4704-82CA-CF612AAB9974}" srcId="{B2A19A71-2D33-45E5-9D06-C8FCFE7A1DB7}" destId="{27B5A4C8-BB52-420F-8DCB-9B34B78060AA}" srcOrd="0" destOrd="0" parTransId="{7207A8AE-D0C0-40C2-90A7-6A59E749749A}" sibTransId="{E08C7793-A3CC-44F1-9064-451F5872BF61}"/>
    <dgm:cxn modelId="{9E5F05C0-3A11-41DC-BAA8-E05E58F348BA}" srcId="{45BE912E-227E-40E8-A7F9-DA88637AEB1D}" destId="{5E4936B8-B7D1-42D4-973E-D9556B06FD64}" srcOrd="3" destOrd="0" parTransId="{968EE125-F600-46AB-89D8-E97726748E92}" sibTransId="{43D95C14-97D4-401B-87F6-8BDB3FF513FD}"/>
    <dgm:cxn modelId="{7965E4C4-C980-454A-8895-74D6AC2C3AC5}" srcId="{84731A39-463A-4E2A-9880-F207F91D385C}" destId="{E9361D86-CC6E-409B-A390-7B7AEE65DB5B}" srcOrd="0" destOrd="0" parTransId="{F53BDBCE-178C-4A34-AE1C-2BDD28C86BAB}" sibTransId="{75243488-83BB-4AFF-A1A2-CF6BFC5E9F3E}"/>
    <dgm:cxn modelId="{FB3A46C6-933E-458F-90BA-5623F6112E87}" srcId="{84731A39-463A-4E2A-9880-F207F91D385C}" destId="{B2A19A71-2D33-45E5-9D06-C8FCFE7A1DB7}" srcOrd="1" destOrd="0" parTransId="{B39E3707-271C-46C5-8B05-A81C0651C4AB}" sibTransId="{A8D36D01-028A-418C-B71E-B04C055FDEF2}"/>
    <dgm:cxn modelId="{C22C0EC9-6DE7-4220-9516-D31217F66C1D}" type="presOf" srcId="{8EFDA3A0-D872-413D-8F66-01F7179B5BEE}" destId="{213A319D-49E4-4A49-B136-6F2C0D638DC1}" srcOrd="0" destOrd="2" presId="urn:microsoft.com/office/officeart/2005/8/layout/hList1"/>
    <dgm:cxn modelId="{5040BBCA-775F-4CF4-AE4F-1BBCA1A5F389}" srcId="{E9361D86-CC6E-409B-A390-7B7AEE65DB5B}" destId="{84C77D03-FAB1-4FC1-8082-AE7183B091AD}" srcOrd="0" destOrd="0" parTransId="{3EB91BB9-9EEF-45D8-A923-B71277A77C56}" sibTransId="{BC165AFE-ADE6-4A6F-92CF-C1822C054696}"/>
    <dgm:cxn modelId="{1F0437CB-C78D-4476-AB34-01690EFA2B3F}" type="presOf" srcId="{530E688C-FA6B-46DD-9F6C-878442BDA616}" destId="{2AA77302-A9F4-4398-B061-772D9DE71633}" srcOrd="0" destOrd="2" presId="urn:microsoft.com/office/officeart/2005/8/layout/hList1"/>
    <dgm:cxn modelId="{C041B1CF-F184-4E51-AF98-95AB4A9101F0}" type="presOf" srcId="{683F798D-FE38-4660-9AB0-12DAA1A206C3}" destId="{0001067D-1737-44E4-BE0D-19C3FFAB7520}" srcOrd="0" destOrd="1" presId="urn:microsoft.com/office/officeart/2005/8/layout/hList1"/>
    <dgm:cxn modelId="{D16431D2-3450-4823-940B-0E5D7CAAF72F}" type="presOf" srcId="{277953E5-44DA-4CFB-BA77-A0AF8AF8AFF6}" destId="{0001067D-1737-44E4-BE0D-19C3FFAB7520}" srcOrd="0" destOrd="0" presId="urn:microsoft.com/office/officeart/2005/8/layout/hList1"/>
    <dgm:cxn modelId="{75E5BED6-EB68-4877-ADA8-B987EA65F31C}" type="presOf" srcId="{C23889F0-1B1F-4236-A18E-C5A8A06C9535}" destId="{E5445BBB-E983-4FC2-837F-52E0C23BB861}" srcOrd="0" destOrd="0" presId="urn:microsoft.com/office/officeart/2005/8/layout/hList1"/>
    <dgm:cxn modelId="{7FB29CDA-BAA9-4639-85EB-4975300B38AE}" type="presOf" srcId="{5E4936B8-B7D1-42D4-973E-D9556B06FD64}" destId="{0001067D-1737-44E4-BE0D-19C3FFAB7520}" srcOrd="0" destOrd="3" presId="urn:microsoft.com/office/officeart/2005/8/layout/hList1"/>
    <dgm:cxn modelId="{31AE62DF-ED65-4451-95FE-5E1704F1E419}" type="presOf" srcId="{CDCD12E8-ACAC-4D13-A571-4602F6857E98}" destId="{213A319D-49E4-4A49-B136-6F2C0D638DC1}" srcOrd="0" destOrd="0" presId="urn:microsoft.com/office/officeart/2005/8/layout/hList1"/>
    <dgm:cxn modelId="{50D77CE1-DBE8-4898-B095-D91364B0DA3E}" srcId="{D8A54735-094D-4FEC-849D-437AE2CF37CE}" destId="{CDCD12E8-ACAC-4D13-A571-4602F6857E98}" srcOrd="0" destOrd="0" parTransId="{025E0ED0-8ACE-4B61-8CCD-A5B7BCD6C0B0}" sibTransId="{45D4E2D4-CDFD-4F7C-A8A6-A16ADAB7E6C9}"/>
    <dgm:cxn modelId="{C8E2A4F5-10B0-4374-8FB7-7591C2BA7A79}" srcId="{45BE912E-227E-40E8-A7F9-DA88637AEB1D}" destId="{8134BB76-1C65-46C0-B8C8-DE96C94560CC}" srcOrd="2" destOrd="0" parTransId="{F9241A69-3EC5-4894-9DF7-93A75BC04465}" sibTransId="{06A7FA0A-4CE4-44B8-8CFE-2DCB306FCFB2}"/>
    <dgm:cxn modelId="{0715ACF8-4B44-4DAC-A18D-4EFC89F5F2C8}" type="presOf" srcId="{C293AD03-7B08-44B0-8627-B806D15FDC25}" destId="{A1CCF55C-A52E-41E9-8F42-9766FE132E24}" srcOrd="0" destOrd="0" presId="urn:microsoft.com/office/officeart/2005/8/layout/hList1"/>
    <dgm:cxn modelId="{0AB85DB1-8A00-44CB-BD51-673358A34E23}" type="presParOf" srcId="{8801BA14-A0B8-475A-8903-DE4A17857EFA}" destId="{646EF838-E729-409C-83BB-6BC8D40AC02E}" srcOrd="0" destOrd="0" presId="urn:microsoft.com/office/officeart/2005/8/layout/hList1"/>
    <dgm:cxn modelId="{6DE6CD93-E5CA-4B6C-8105-470BF3707679}" type="presParOf" srcId="{646EF838-E729-409C-83BB-6BC8D40AC02E}" destId="{9FBA3D9E-3DE0-4E80-BDA0-643E6BC5BD4D}" srcOrd="0" destOrd="0" presId="urn:microsoft.com/office/officeart/2005/8/layout/hList1"/>
    <dgm:cxn modelId="{063183EC-6083-46F1-9D0C-9335778FDA9C}" type="presParOf" srcId="{646EF838-E729-409C-83BB-6BC8D40AC02E}" destId="{2AA77302-A9F4-4398-B061-772D9DE71633}" srcOrd="1" destOrd="0" presId="urn:microsoft.com/office/officeart/2005/8/layout/hList1"/>
    <dgm:cxn modelId="{9C9A1278-A1CF-4A50-8B2E-1A4D68BED021}" type="presParOf" srcId="{8801BA14-A0B8-475A-8903-DE4A17857EFA}" destId="{40806A47-B806-4023-93EC-49EFDAAE81A7}" srcOrd="1" destOrd="0" presId="urn:microsoft.com/office/officeart/2005/8/layout/hList1"/>
    <dgm:cxn modelId="{92948926-2FAF-4A5D-B735-B77C56D544AA}" type="presParOf" srcId="{8801BA14-A0B8-475A-8903-DE4A17857EFA}" destId="{5D948120-CF21-4F8E-A364-234D724C3717}" srcOrd="2" destOrd="0" presId="urn:microsoft.com/office/officeart/2005/8/layout/hList1"/>
    <dgm:cxn modelId="{61356B91-0CD6-426C-A411-EF10B94C368A}" type="presParOf" srcId="{5D948120-CF21-4F8E-A364-234D724C3717}" destId="{88DFEBE5-3F6A-4849-822C-654330A5FFF8}" srcOrd="0" destOrd="0" presId="urn:microsoft.com/office/officeart/2005/8/layout/hList1"/>
    <dgm:cxn modelId="{DFDCC0AD-6718-4332-89FF-412EF2B5857F}" type="presParOf" srcId="{5D948120-CF21-4F8E-A364-234D724C3717}" destId="{1D7EC8B1-4069-46B9-9C8F-646BBAE2406C}" srcOrd="1" destOrd="0" presId="urn:microsoft.com/office/officeart/2005/8/layout/hList1"/>
    <dgm:cxn modelId="{FEACD11D-B2E3-4FFD-9C28-3EA1BB90B0C0}" type="presParOf" srcId="{8801BA14-A0B8-475A-8903-DE4A17857EFA}" destId="{421F8059-5752-4DA7-AE21-EAB1109FCE88}" srcOrd="3" destOrd="0" presId="urn:microsoft.com/office/officeart/2005/8/layout/hList1"/>
    <dgm:cxn modelId="{175079EB-990F-4A19-AC8D-D412EB782CA7}" type="presParOf" srcId="{8801BA14-A0B8-475A-8903-DE4A17857EFA}" destId="{95137BAC-0D18-4B71-BCB5-D880D7E13A96}" srcOrd="4" destOrd="0" presId="urn:microsoft.com/office/officeart/2005/8/layout/hList1"/>
    <dgm:cxn modelId="{D9D10A96-C600-4886-88F1-39D7DF5335A2}" type="presParOf" srcId="{95137BAC-0D18-4B71-BCB5-D880D7E13A96}" destId="{4F244DA8-CB80-4E25-B24A-6CE1D44C74A2}" srcOrd="0" destOrd="0" presId="urn:microsoft.com/office/officeart/2005/8/layout/hList1"/>
    <dgm:cxn modelId="{1305EC04-A08B-40CA-A520-0EC95DF3E9CE}" type="presParOf" srcId="{95137BAC-0D18-4B71-BCB5-D880D7E13A96}" destId="{0001067D-1737-44E4-BE0D-19C3FFAB7520}" srcOrd="1" destOrd="0" presId="urn:microsoft.com/office/officeart/2005/8/layout/hList1"/>
    <dgm:cxn modelId="{62154903-6A1C-4B8F-BB1D-81F486308C83}" type="presParOf" srcId="{8801BA14-A0B8-475A-8903-DE4A17857EFA}" destId="{3A3AA8B6-B672-465E-B8E4-6E519E75D431}" srcOrd="5" destOrd="0" presId="urn:microsoft.com/office/officeart/2005/8/layout/hList1"/>
    <dgm:cxn modelId="{B161A143-5B8A-467E-91AA-D461EC3157CF}" type="presParOf" srcId="{8801BA14-A0B8-475A-8903-DE4A17857EFA}" destId="{E993CA41-45D1-4246-B178-495CAF3244DF}" srcOrd="6" destOrd="0" presId="urn:microsoft.com/office/officeart/2005/8/layout/hList1"/>
    <dgm:cxn modelId="{2786AB8F-A071-46FC-8082-9C87B8C16370}" type="presParOf" srcId="{E993CA41-45D1-4246-B178-495CAF3244DF}" destId="{55613345-1A11-476D-AE7D-DCC36F1D6779}" srcOrd="0" destOrd="0" presId="urn:microsoft.com/office/officeart/2005/8/layout/hList1"/>
    <dgm:cxn modelId="{35CCDC32-77EE-4707-8AC3-0087657CF81F}" type="presParOf" srcId="{E993CA41-45D1-4246-B178-495CAF3244DF}" destId="{213A319D-49E4-4A49-B136-6F2C0D638DC1}" srcOrd="1" destOrd="0" presId="urn:microsoft.com/office/officeart/2005/8/layout/hList1"/>
    <dgm:cxn modelId="{68FC0F3E-271B-4A23-80C7-79C03A5630CD}" type="presParOf" srcId="{8801BA14-A0B8-475A-8903-DE4A17857EFA}" destId="{88E251CF-CAC2-4D8C-9A46-143A871706F0}" srcOrd="7" destOrd="0" presId="urn:microsoft.com/office/officeart/2005/8/layout/hList1"/>
    <dgm:cxn modelId="{77A868E7-D31F-419D-98DC-8B6E6F1422C8}" type="presParOf" srcId="{8801BA14-A0B8-475A-8903-DE4A17857EFA}" destId="{3D6E1FB8-629C-454F-ACB9-0449C8F0174C}" srcOrd="8" destOrd="0" presId="urn:microsoft.com/office/officeart/2005/8/layout/hList1"/>
    <dgm:cxn modelId="{27E593C7-BFA0-4501-8923-A620F40EFB34}" type="presParOf" srcId="{3D6E1FB8-629C-454F-ACB9-0449C8F0174C}" destId="{A1CCF55C-A52E-41E9-8F42-9766FE132E24}" srcOrd="0" destOrd="0" presId="urn:microsoft.com/office/officeart/2005/8/layout/hList1"/>
    <dgm:cxn modelId="{673914AC-52A9-42AA-A731-5C06E0726E1A}" type="presParOf" srcId="{3D6E1FB8-629C-454F-ACB9-0449C8F0174C}" destId="{E5445BBB-E983-4FC2-837F-52E0C23BB8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3D9E-3DE0-4E80-BDA0-643E6BC5BD4D}">
      <dsp:nvSpPr>
        <dsp:cNvPr id="0" name=""/>
        <dsp:cNvSpPr/>
      </dsp:nvSpPr>
      <dsp:spPr>
        <a:xfrm>
          <a:off x="4246" y="521091"/>
          <a:ext cx="1627909" cy="541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Start</a:t>
          </a:r>
        </a:p>
      </dsp:txBody>
      <dsp:txXfrm>
        <a:off x="4246" y="521091"/>
        <a:ext cx="1627909" cy="541581"/>
      </dsp:txXfrm>
    </dsp:sp>
    <dsp:sp modelId="{2AA77302-A9F4-4398-B061-772D9DE71633}">
      <dsp:nvSpPr>
        <dsp:cNvPr id="0" name=""/>
        <dsp:cNvSpPr/>
      </dsp:nvSpPr>
      <dsp:spPr>
        <a:xfrm>
          <a:off x="4246" y="1062673"/>
          <a:ext cx="162790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Kennis verzamelen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Gesprekken met experts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Inlichten sector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500" kern="1200" dirty="0"/>
        </a:p>
      </dsp:txBody>
      <dsp:txXfrm>
        <a:off x="4246" y="1062673"/>
        <a:ext cx="1627909" cy="1564650"/>
      </dsp:txXfrm>
    </dsp:sp>
    <dsp:sp modelId="{88DFEBE5-3F6A-4849-822C-654330A5FFF8}">
      <dsp:nvSpPr>
        <dsp:cNvPr id="0" name=""/>
        <dsp:cNvSpPr/>
      </dsp:nvSpPr>
      <dsp:spPr>
        <a:xfrm>
          <a:off x="1860063" y="521091"/>
          <a:ext cx="1627909" cy="541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Fase 1: Kostprijsmodel</a:t>
          </a:r>
        </a:p>
      </dsp:txBody>
      <dsp:txXfrm>
        <a:off x="1860063" y="521091"/>
        <a:ext cx="1627909" cy="541581"/>
      </dsp:txXfrm>
    </dsp:sp>
    <dsp:sp modelId="{1D7EC8B1-4069-46B9-9C8F-646BBAE2406C}">
      <dsp:nvSpPr>
        <dsp:cNvPr id="0" name=""/>
        <dsp:cNvSpPr/>
      </dsp:nvSpPr>
      <dsp:spPr>
        <a:xfrm>
          <a:off x="1860063" y="1062673"/>
          <a:ext cx="162790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Opstellen kostprijsmodel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Spreken veld (focusgroepen)</a:t>
          </a:r>
        </a:p>
      </dsp:txBody>
      <dsp:txXfrm>
        <a:off x="1860063" y="1062673"/>
        <a:ext cx="1627909" cy="1564650"/>
      </dsp:txXfrm>
    </dsp:sp>
    <dsp:sp modelId="{4F244DA8-CB80-4E25-B24A-6CE1D44C74A2}">
      <dsp:nvSpPr>
        <dsp:cNvPr id="0" name=""/>
        <dsp:cNvSpPr/>
      </dsp:nvSpPr>
      <dsp:spPr>
        <a:xfrm>
          <a:off x="3715881" y="521091"/>
          <a:ext cx="1627909" cy="541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Fase 2: Data-verzameling</a:t>
          </a:r>
        </a:p>
      </dsp:txBody>
      <dsp:txXfrm>
        <a:off x="3715881" y="521091"/>
        <a:ext cx="1627909" cy="541581"/>
      </dsp:txXfrm>
    </dsp:sp>
    <dsp:sp modelId="{0001067D-1737-44E4-BE0D-19C3FFAB7520}">
      <dsp:nvSpPr>
        <dsp:cNvPr id="0" name=""/>
        <dsp:cNvSpPr/>
      </dsp:nvSpPr>
      <dsp:spPr>
        <a:xfrm>
          <a:off x="3715881" y="1062673"/>
          <a:ext cx="162790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Opstellen invultool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 </a:t>
          </a:r>
          <a:r>
            <a:rPr lang="nl-NL" sz="1500" b="1" kern="1200" dirty="0"/>
            <a:t>Data-uitvraag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Eerste beschrijving data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Case studies</a:t>
          </a:r>
        </a:p>
      </dsp:txBody>
      <dsp:txXfrm>
        <a:off x="3715881" y="1062673"/>
        <a:ext cx="1627909" cy="1564650"/>
      </dsp:txXfrm>
    </dsp:sp>
    <dsp:sp modelId="{55613345-1A11-476D-AE7D-DCC36F1D6779}">
      <dsp:nvSpPr>
        <dsp:cNvPr id="0" name=""/>
        <dsp:cNvSpPr/>
      </dsp:nvSpPr>
      <dsp:spPr>
        <a:xfrm>
          <a:off x="5571698" y="521091"/>
          <a:ext cx="1627909" cy="541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Fase 3: Data-analyse</a:t>
          </a:r>
        </a:p>
      </dsp:txBody>
      <dsp:txXfrm>
        <a:off x="5571698" y="521091"/>
        <a:ext cx="1627909" cy="541581"/>
      </dsp:txXfrm>
    </dsp:sp>
    <dsp:sp modelId="{213A319D-49E4-4A49-B136-6F2C0D638DC1}">
      <dsp:nvSpPr>
        <dsp:cNvPr id="0" name=""/>
        <dsp:cNvSpPr/>
      </dsp:nvSpPr>
      <dsp:spPr>
        <a:xfrm>
          <a:off x="5571698" y="1062673"/>
          <a:ext cx="162790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Uitgebreide analyses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Case studies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Duiding resultaten (focusgroepen)</a:t>
          </a:r>
        </a:p>
      </dsp:txBody>
      <dsp:txXfrm>
        <a:off x="5571698" y="1062673"/>
        <a:ext cx="1627909" cy="1564650"/>
      </dsp:txXfrm>
    </dsp:sp>
    <dsp:sp modelId="{A1CCF55C-A52E-41E9-8F42-9766FE132E24}">
      <dsp:nvSpPr>
        <dsp:cNvPr id="0" name=""/>
        <dsp:cNvSpPr/>
      </dsp:nvSpPr>
      <dsp:spPr>
        <a:xfrm>
          <a:off x="7427515" y="521091"/>
          <a:ext cx="1627909" cy="541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Synthese &amp; afronding</a:t>
          </a:r>
        </a:p>
      </dsp:txBody>
      <dsp:txXfrm>
        <a:off x="7427515" y="521091"/>
        <a:ext cx="1627909" cy="541581"/>
      </dsp:txXfrm>
    </dsp:sp>
    <dsp:sp modelId="{E5445BBB-E983-4FC2-837F-52E0C23BB861}">
      <dsp:nvSpPr>
        <dsp:cNvPr id="0" name=""/>
        <dsp:cNvSpPr/>
      </dsp:nvSpPr>
      <dsp:spPr>
        <a:xfrm>
          <a:off x="7427515" y="1062673"/>
          <a:ext cx="162790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Eindrapportage en afronding</a:t>
          </a:r>
        </a:p>
      </dsp:txBody>
      <dsp:txXfrm>
        <a:off x="7427515" y="1062673"/>
        <a:ext cx="1627909" cy="156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D74D-B485-6F46-AB74-4156D0D4D3B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A421-78D4-8146-9287-6766610AD3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DA421-78D4-8146-9287-6766610AD3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32104" cy="695739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2" hasCustomPrompt="1"/>
          </p:nvPr>
        </p:nvSpPr>
        <p:spPr>
          <a:xfrm>
            <a:off x="619805" y="5105860"/>
            <a:ext cx="1238782" cy="6994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Titel</a:t>
            </a:r>
          </a:p>
        </p:txBody>
      </p:sp>
      <p:sp>
        <p:nvSpPr>
          <p:cNvPr id="26" name="Tijdelijke aanduiding voor tekst 24"/>
          <p:cNvSpPr>
            <a:spLocks noGrp="1"/>
          </p:cNvSpPr>
          <p:nvPr>
            <p:ph type="body" sz="quarter" idx="13" hasCustomPrompt="1"/>
          </p:nvPr>
        </p:nvSpPr>
        <p:spPr>
          <a:xfrm>
            <a:off x="619805" y="5886915"/>
            <a:ext cx="1039882" cy="4224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Subtitel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153B1A-F4F6-4341-8E5D-FF684B694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3608" y="476672"/>
            <a:ext cx="3175000" cy="304800"/>
          </a:xfrm>
          <a:prstGeom prst="rect">
            <a:avLst/>
          </a:prstGeom>
        </p:spPr>
      </p:pic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BF3A186B-8148-4667-AD55-96CC79072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6160" y="2894127"/>
            <a:ext cx="37949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i="0" cap="all" baseline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PLAATS</a:t>
            </a:r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2FFC1D4F-7102-49DE-922C-82E1CA86AF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6160" y="4437112"/>
            <a:ext cx="2231288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Auteurs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33516A54-C1EE-42CB-A4D9-754C6A1165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160" y="4892574"/>
            <a:ext cx="337784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Namen auteurs hier invoegen </a:t>
            </a:r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4251B30-C43B-4FF6-8E81-40E3C7AEEF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6160" y="5970766"/>
            <a:ext cx="337784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Opdrachtgever hier invoegen</a:t>
            </a:r>
          </a:p>
        </p:txBody>
      </p:sp>
      <p:sp>
        <p:nvSpPr>
          <p:cNvPr id="23" name="Tijdelijke aanduiding voor tekst 9">
            <a:extLst>
              <a:ext uri="{FF2B5EF4-FFF2-40B4-BE49-F238E27FC236}">
                <a16:creationId xmlns:a16="http://schemas.microsoft.com/office/drawing/2014/main" id="{39448848-C696-496B-8E75-5BDCD87386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6160" y="5517232"/>
            <a:ext cx="2231288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In opdracht van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7B6B1F4F-9EED-4A5F-9F6C-0081A3CD13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6160" y="3398183"/>
            <a:ext cx="37949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2242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author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4">
            <a:extLst>
              <a:ext uri="{FF2B5EF4-FFF2-40B4-BE49-F238E27FC236}">
                <a16:creationId xmlns:a16="http://schemas.microsoft.com/office/drawing/2014/main" id="{2AB756D7-F224-487D-97E5-66AEE545A4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79832"/>
            <a:ext cx="1051787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AUTHOR(S)</a:t>
            </a:r>
          </a:p>
        </p:txBody>
      </p:sp>
      <p:sp>
        <p:nvSpPr>
          <p:cNvPr id="4" name="Ovaal 8">
            <a:extLst>
              <a:ext uri="{FF2B5EF4-FFF2-40B4-BE49-F238E27FC236}">
                <a16:creationId xmlns:a16="http://schemas.microsoft.com/office/drawing/2014/main" id="{AC2AF2C0-5006-41AD-BAC1-46AEAC73A810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9">
            <a:extLst>
              <a:ext uri="{FF2B5EF4-FFF2-40B4-BE49-F238E27FC236}">
                <a16:creationId xmlns:a16="http://schemas.microsoft.com/office/drawing/2014/main" id="{04783E62-0089-4B09-864E-59D28CB19E53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Rechthoek 4">
            <a:extLst>
              <a:ext uri="{FF2B5EF4-FFF2-40B4-BE49-F238E27FC236}">
                <a16:creationId xmlns:a16="http://schemas.microsoft.com/office/drawing/2014/main" id="{AC472A06-BF8E-4021-8A52-A39A77862BB3}"/>
              </a:ext>
            </a:extLst>
          </p:cNvPr>
          <p:cNvSpPr/>
          <p:nvPr userDrawn="1"/>
        </p:nvSpPr>
        <p:spPr>
          <a:xfrm>
            <a:off x="0" y="6223878"/>
            <a:ext cx="12192000" cy="634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80674A-25DB-45EB-9BDF-747027E7A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10" y="6223878"/>
            <a:ext cx="2808000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8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(opti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C62ABF-AD59-4CB8-AB90-DE3EC46538C9}"/>
              </a:ext>
            </a:extLst>
          </p:cNvPr>
          <p:cNvSpPr/>
          <p:nvPr userDrawn="1"/>
        </p:nvSpPr>
        <p:spPr>
          <a:xfrm>
            <a:off x="0" y="6223878"/>
            <a:ext cx="12192000" cy="634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0374A83-D46B-423A-AF1F-F617BAC40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96310"/>
            <a:ext cx="3175000" cy="273050"/>
          </a:xfrm>
          <a:prstGeom prst="rect">
            <a:avLst/>
          </a:prstGeom>
        </p:spPr>
      </p:pic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18D165D-D317-4795-A4D9-9ABE6D80B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484784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1			</a:t>
            </a:r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11BD2753-2479-4F52-820E-3AD1129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I</a:t>
            </a:r>
            <a:r>
              <a:rPr lang="nl-NL"/>
              <a:t>NHOUDSOPGAVE</a:t>
            </a:r>
            <a:endParaRPr lang="en-US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F238CBE-2CEB-4E63-BA24-F474C02793D7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BC6564-05F2-4B7B-BB93-DAE9D1E207DB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ijdelijke aanduiding voor tekst 21">
            <a:extLst>
              <a:ext uri="{FF2B5EF4-FFF2-40B4-BE49-F238E27FC236}">
                <a16:creationId xmlns:a16="http://schemas.microsoft.com/office/drawing/2014/main" id="{328CF823-4798-4A9D-A610-51DF47B22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183662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2			</a:t>
            </a:r>
          </a:p>
        </p:txBody>
      </p:sp>
      <p:sp>
        <p:nvSpPr>
          <p:cNvPr id="14" name="Tijdelijke aanduiding voor tekst 21">
            <a:extLst>
              <a:ext uri="{FF2B5EF4-FFF2-40B4-BE49-F238E27FC236}">
                <a16:creationId xmlns:a16="http://schemas.microsoft.com/office/drawing/2014/main" id="{0769383E-8A65-46A3-8956-EFC505562F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2882540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3			</a:t>
            </a:r>
          </a:p>
        </p:txBody>
      </p:sp>
      <p:sp>
        <p:nvSpPr>
          <p:cNvPr id="15" name="Tijdelijke aanduiding voor tekst 21">
            <a:extLst>
              <a:ext uri="{FF2B5EF4-FFF2-40B4-BE49-F238E27FC236}">
                <a16:creationId xmlns:a16="http://schemas.microsoft.com/office/drawing/2014/main" id="{BA25B8B2-0268-4724-BDD8-8AF825212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3581418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4			</a:t>
            </a:r>
          </a:p>
        </p:txBody>
      </p:sp>
      <p:sp>
        <p:nvSpPr>
          <p:cNvPr id="16" name="Tijdelijke aanduiding voor tekst 21">
            <a:extLst>
              <a:ext uri="{FF2B5EF4-FFF2-40B4-BE49-F238E27FC236}">
                <a16:creationId xmlns:a16="http://schemas.microsoft.com/office/drawing/2014/main" id="{30EFECE9-6997-4882-90A7-2BCD28923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280296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5			</a:t>
            </a:r>
          </a:p>
        </p:txBody>
      </p:sp>
      <p:sp>
        <p:nvSpPr>
          <p:cNvPr id="17" name="Tijdelijke aanduiding voor tekst 21">
            <a:extLst>
              <a:ext uri="{FF2B5EF4-FFF2-40B4-BE49-F238E27FC236}">
                <a16:creationId xmlns:a16="http://schemas.microsoft.com/office/drawing/2014/main" id="{C718422B-1151-48B2-91B3-67C4F0BB4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4979173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6			</a:t>
            </a:r>
          </a:p>
        </p:txBody>
      </p:sp>
    </p:spTree>
    <p:extLst>
      <p:ext uri="{BB962C8B-B14F-4D97-AF65-F5344CB8AC3E}">
        <p14:creationId xmlns:p14="http://schemas.microsoft.com/office/powerpoint/2010/main" val="156801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 (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0EE51B-8C61-A543-9EE6-B4E492F28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04053A71-AF07-437F-96F0-0689A9C74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5491351-C32A-4596-9FC2-5BD706209CFA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7F1C6B-EC47-4A93-85AC-AFF983BC62C5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FBC2C265-C634-4C72-BB32-BEC90CB83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846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met 1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E10F600-2DB6-2D4C-A861-7A5656F44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844824"/>
            <a:ext cx="10517874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80259A47-D87C-40BB-8207-EAA0A5A029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Samenvatting van de slide (max. 2 zinnen)</a:t>
            </a:r>
            <a:br>
              <a:rPr lang="nl-NL"/>
            </a:br>
            <a:endParaRPr lang="en-US"/>
          </a:p>
        </p:txBody>
      </p:sp>
      <p:sp>
        <p:nvSpPr>
          <p:cNvPr id="8" name="Tijdelijke aanduiding voor tekst 24">
            <a:extLst>
              <a:ext uri="{FF2B5EF4-FFF2-40B4-BE49-F238E27FC236}">
                <a16:creationId xmlns:a16="http://schemas.microsoft.com/office/drawing/2014/main" id="{B1E89B1A-3C56-4260-BC21-1325A90E9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0C3BBD9-62CB-4F1D-A303-908003BDB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99B1CE2F-CFDD-432E-A491-C05B658067B7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B4C6C1-57E1-4AD7-BC42-487D0780FCB1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6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met 2 tekst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E10F600-2DB6-2D4C-A861-7A5656F44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844824"/>
            <a:ext cx="5256212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455B7C93-CCFB-4D01-B670-36F889435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44824"/>
            <a:ext cx="5261662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0A71FE-BAB5-404D-B6C6-42C34D261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9" name="Titel 13">
            <a:extLst>
              <a:ext uri="{FF2B5EF4-FFF2-40B4-BE49-F238E27FC236}">
                <a16:creationId xmlns:a16="http://schemas.microsoft.com/office/drawing/2014/main" id="{157C1F6C-7DAC-41F6-990A-4947257A2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Samenvatting van de slide (max. 2 zinnen)</a:t>
            </a:r>
            <a:br>
              <a:rPr lang="nl-NL"/>
            </a:br>
            <a:endParaRPr lang="en-US"/>
          </a:p>
        </p:txBody>
      </p:sp>
      <p:sp>
        <p:nvSpPr>
          <p:cNvPr id="10" name="Tijdelijke aanduiding voor tekst 24">
            <a:extLst>
              <a:ext uri="{FF2B5EF4-FFF2-40B4-BE49-F238E27FC236}">
                <a16:creationId xmlns:a16="http://schemas.microsoft.com/office/drawing/2014/main" id="{14F38FF5-A205-4726-80B3-796B8D3E0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1EF5F32-7AD3-4BE5-BBE4-D2F3E7297C91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159AB8F-6119-41B9-A9EB-49E460A38437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469A88A8-51A5-41B2-A70E-0E7BD98C7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50970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figuur/grafie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3CFA940A-4AAC-425A-A124-92DABB5B7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0551" y="1846032"/>
            <a:ext cx="5256212" cy="43912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10E9CA0-D9AF-4373-9B4E-07F5E6EC1B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236" y="1846032"/>
            <a:ext cx="5250763" cy="4391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venir Next LT Pro" panose="020B0504020202020204" pitchFamily="34" charset="0"/>
              </a:defRPr>
            </a:lvl1pPr>
          </a:lstStyle>
          <a:p>
            <a:r>
              <a:rPr lang="en-US" err="1"/>
              <a:t>Afbeelding</a:t>
            </a:r>
            <a:r>
              <a:rPr lang="en-US"/>
              <a:t>, </a:t>
            </a:r>
            <a:r>
              <a:rPr lang="en-US" err="1"/>
              <a:t>grafiek</a:t>
            </a:r>
            <a:r>
              <a:rPr lang="en-US"/>
              <a:t> </a:t>
            </a:r>
            <a:r>
              <a:rPr lang="en-US" err="1"/>
              <a:t>etc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toevoegen</a:t>
            </a:r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BA0661-3719-4E5C-BB87-EC08C4814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2" name="Titel 13">
            <a:extLst>
              <a:ext uri="{FF2B5EF4-FFF2-40B4-BE49-F238E27FC236}">
                <a16:creationId xmlns:a16="http://schemas.microsoft.com/office/drawing/2014/main" id="{DBE8C54B-633B-45B7-B0AA-EE8E266CA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Samenvatting van de slide (max. 2 zinnen)</a:t>
            </a:r>
            <a:br>
              <a:rPr lang="nl-NL"/>
            </a:br>
            <a:endParaRPr lang="en-US"/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370F25C4-B66A-42A1-BBC9-F2BCCE5AD2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C102908-F97B-4DAC-93F9-39E53BB4E61A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904CAD-5067-4D3C-B37A-EEC2D9F0D917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C8FAC7B9-3B95-42C6-8E97-F102A280DF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2202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314736-25A4-9547-B2F7-CDD95A805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032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04264B-3F6B-3D44-B3EE-7FEF732B1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8050" y="620688"/>
            <a:ext cx="4824164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>
                <a:latin typeface="Gotham Book" pitchFamily="50" charset="0"/>
              </a:rPr>
              <a:t>Hoofdstuktitel</a:t>
            </a:r>
            <a:r>
              <a:rPr lang="nl-NL">
                <a:latin typeface="+mj-lt"/>
              </a:rPr>
              <a:t>  </a:t>
            </a:r>
            <a:endParaRPr lang="nl-NL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C4489E39-07E0-114A-9497-C9EAE48FB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049" y="1026040"/>
            <a:ext cx="4824164" cy="818784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Avenir Next LT Pro" panose="020B0504020202020204" pitchFamily="34" charset="0"/>
              </a:defRPr>
            </a:lvl1pPr>
          </a:lstStyle>
          <a:p>
            <a:r>
              <a:rPr lang="nl-NL" noProof="0"/>
              <a:t>Samenvatting van de slide </a:t>
            </a:r>
            <a:br>
              <a:rPr lang="nl-NL" noProof="0"/>
            </a:br>
            <a:endParaRPr lang="nl-NL" noProof="0"/>
          </a:p>
        </p:txBody>
      </p:sp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14761A81-AE40-4F4C-9942-591C6E9FB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060848"/>
            <a:ext cx="4829862" cy="39605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2294D7-4781-43D1-B72F-7C059441C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696189E4-D632-4551-821A-1E38C7A3ED1E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C3EFCD-DF24-4E21-8B81-409EAA7AD722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BA9961AB-AC6A-40E7-A310-10AB95BB38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6033264"/>
            <a:ext cx="48298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4506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4" pos="7151">
          <p15:clr>
            <a:srgbClr val="FBAE40"/>
          </p15:clr>
        </p15:guide>
        <p15:guide id="5" pos="41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iguur/grafie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04264B-3F6B-3D44-B3EE-7FEF732B1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8050" y="620688"/>
            <a:ext cx="4824164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>
                <a:latin typeface="Gotham Book" pitchFamily="50" charset="0"/>
              </a:rPr>
              <a:t>Hoofdstuktitel</a:t>
            </a:r>
            <a:endParaRPr lang="nl-NL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C4489E39-07E0-114A-9497-C9EAE48FB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049" y="1026040"/>
            <a:ext cx="4824164" cy="818784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Avenir Next LT Pro" panose="020B0504020202020204" pitchFamily="34" charset="0"/>
              </a:defRPr>
            </a:lvl1pPr>
          </a:lstStyle>
          <a:p>
            <a:r>
              <a:rPr lang="nl-NL" noProof="0"/>
              <a:t>Samenvatting van de slide </a:t>
            </a:r>
            <a:br>
              <a:rPr lang="nl-NL" noProof="0"/>
            </a:br>
            <a:endParaRPr lang="nl-NL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AAEB446-9489-4B28-9B10-392E772951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236" y="620688"/>
            <a:ext cx="5250763" cy="561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en-US" err="1"/>
              <a:t>Afbeelding</a:t>
            </a:r>
            <a:r>
              <a:rPr lang="en-US"/>
              <a:t>, </a:t>
            </a:r>
            <a:r>
              <a:rPr lang="en-US" err="1"/>
              <a:t>grafiek</a:t>
            </a:r>
            <a:r>
              <a:rPr lang="en-US"/>
              <a:t> </a:t>
            </a:r>
            <a:r>
              <a:rPr lang="en-US" err="1"/>
              <a:t>etc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toevoegen</a:t>
            </a:r>
            <a:endParaRPr lang="en-US"/>
          </a:p>
        </p:txBody>
      </p:sp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28B29EF-4F91-C445-AC23-1924C7EB2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060848"/>
            <a:ext cx="4829862" cy="41764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D527BB-380F-4E7F-9894-72EEB254E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9CEF8BFB-CC5A-430F-8D83-03FBBFBC3B1F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61EBD24-551D-4085-92E0-1460660ADF5A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90AA81A-56ED-474D-B062-656195D0ED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373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4" pos="7151">
          <p15:clr>
            <a:srgbClr val="FBAE40"/>
          </p15:clr>
        </p15:guide>
        <p15:guide id="5" pos="4112">
          <p15:clr>
            <a:srgbClr val="FBAE40"/>
          </p15:clr>
        </p15:guide>
        <p15:guide id="6" orient="horz" pos="391" userDrawn="1">
          <p15:clr>
            <a:srgbClr val="FBAE40"/>
          </p15:clr>
        </p15:guide>
        <p15:guide id="7" orient="horz" pos="39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C62ABF-AD59-4CB8-AB90-DE3EC46538C9}"/>
              </a:ext>
            </a:extLst>
          </p:cNvPr>
          <p:cNvSpPr/>
          <p:nvPr userDrawn="1"/>
        </p:nvSpPr>
        <p:spPr>
          <a:xfrm>
            <a:off x="0" y="5486568"/>
            <a:ext cx="12192000" cy="13714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18D165D-D317-4795-A4D9-9ABE6D80B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371432"/>
            <a:ext cx="10517874" cy="256162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6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Opties: slide over de auteurs, zijn er nog vragen?, afsluitende quote… </a:t>
            </a:r>
          </a:p>
          <a:p>
            <a:pPr lvl="0"/>
            <a:endParaRPr lang="nl-NL" noProof="0"/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4C528469-674A-4501-A4C0-1B26432E81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79832"/>
            <a:ext cx="1051787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TITEL</a:t>
            </a:r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5034E1-AD32-4855-8561-2C6EAB5EF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96310"/>
            <a:ext cx="3175000" cy="27305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3AF6D7C-C51A-42CE-BEC6-C1D9182AAEC6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144703E-5753-4F8E-8913-B12533BEF41B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A0FCB2-84DB-461D-BF1B-A055CBFF48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416" y="5589017"/>
            <a:ext cx="2736503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Naam contactpersoon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DF51EC78-2FDE-45E2-B502-C55AA8B26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6021065"/>
            <a:ext cx="2736503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E</a:t>
            </a:r>
            <a:r>
              <a:rPr lang="nl-NL"/>
              <a:t>-mail contactpersoon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69C3A63D-0FFE-457B-B8D5-AA0331CD75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217" y="6453113"/>
            <a:ext cx="3175000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Tel. nummer contactpersoon</a:t>
            </a:r>
          </a:p>
        </p:txBody>
      </p:sp>
    </p:spTree>
    <p:extLst>
      <p:ext uri="{BB962C8B-B14F-4D97-AF65-F5344CB8AC3E}">
        <p14:creationId xmlns:p14="http://schemas.microsoft.com/office/powerpoint/2010/main" val="29094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3" r:id="rId2"/>
    <p:sldLayoutId id="2147483695" r:id="rId3"/>
    <p:sldLayoutId id="2147483674" r:id="rId4"/>
    <p:sldLayoutId id="2147483712" r:id="rId5"/>
    <p:sldLayoutId id="2147483711" r:id="rId6"/>
    <p:sldLayoutId id="2147483685" r:id="rId7"/>
    <p:sldLayoutId id="2147483715" r:id="rId8"/>
    <p:sldLayoutId id="214748371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hyperlink" Target="mailto:r.vaneijkel@seo.nl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o.nl/onderzoek-naar-kostprijzen-in-de-kinderopvang/" TargetMode="External"/><Relationship Id="rId2" Type="http://schemas.openxmlformats.org/officeDocument/2006/relationships/hyperlink" Target="mailto:Kostprijsonderzoek_kinderopvang@seo.n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680F0A0-9181-4D45-84F3-653CD195EE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282" r="16282"/>
          <a:stretch/>
        </p:blipFill>
        <p:spPr>
          <a:xfrm>
            <a:off x="0" y="0"/>
            <a:ext cx="7032104" cy="6957392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2A3A2-94FB-4449-8467-2945B639B9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804" y="4764741"/>
            <a:ext cx="5153957" cy="1381642"/>
          </a:xfrm>
        </p:spPr>
        <p:txBody>
          <a:bodyPr/>
          <a:lstStyle/>
          <a:p>
            <a:r>
              <a:rPr lang="nl-NL" dirty="0"/>
              <a:t>Kostprijsonderzoek </a:t>
            </a:r>
          </a:p>
          <a:p>
            <a:r>
              <a:rPr lang="nl-NL" dirty="0"/>
              <a:t>kinderopvang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F484A2-8F1A-451F-8E37-29D87E813A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0224" y="5807829"/>
            <a:ext cx="3377843" cy="338554"/>
          </a:xfrm>
        </p:spPr>
        <p:txBody>
          <a:bodyPr/>
          <a:lstStyle/>
          <a:p>
            <a:r>
              <a:rPr lang="en-GB" err="1"/>
              <a:t>Ministerie</a:t>
            </a:r>
            <a:r>
              <a:rPr lang="en-GB"/>
              <a:t> van SZW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D1D182-B931-419C-8877-A1C585D37B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opdracht</a:t>
            </a:r>
            <a:r>
              <a:rPr lang="en-GB" dirty="0"/>
              <a:t> van: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94F671-B93D-4FB6-A935-BDEFA54A68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160" y="2894127"/>
            <a:ext cx="4608512" cy="424732"/>
          </a:xfrm>
        </p:spPr>
        <p:txBody>
          <a:bodyPr/>
          <a:lstStyle/>
          <a:p>
            <a:r>
              <a:rPr lang="en-GB"/>
              <a:t>	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D08DEB-2682-4DF2-8104-3C58F1DF26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11 november 2024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587DB01-3D42-059B-E693-5860E1ACB98C}"/>
              </a:ext>
            </a:extLst>
          </p:cNvPr>
          <p:cNvGrpSpPr/>
          <p:nvPr/>
        </p:nvGrpSpPr>
        <p:grpSpPr>
          <a:xfrm>
            <a:off x="7753334" y="793953"/>
            <a:ext cx="3360626" cy="811714"/>
            <a:chOff x="8651804" y="892152"/>
            <a:chExt cx="3360626" cy="811714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B18E847-C60F-ABD2-1DFD-72F43AA0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00716" y="892152"/>
              <a:ext cx="811714" cy="811714"/>
            </a:xfrm>
            <a:prstGeom prst="rect">
              <a:avLst/>
            </a:prstGeom>
            <a:noFill/>
          </p:spPr>
        </p:pic>
        <p:pic>
          <p:nvPicPr>
            <p:cNvPr id="6" name="Afbeelding 5" descr="Afbeelding met tekst, logo, veer, snavel&#10;&#10;Automatisch gegenereerde beschrijving">
              <a:extLst>
                <a:ext uri="{FF2B5EF4-FFF2-40B4-BE49-F238E27FC236}">
                  <a16:creationId xmlns:a16="http://schemas.microsoft.com/office/drawing/2014/main" id="{3690E235-BFC6-FDF1-300F-D18BFF0C3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804" y="892152"/>
              <a:ext cx="1221100" cy="75454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4312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5418CC2B-EE09-432A-A634-5B40F51E0609}"/>
              </a:ext>
            </a:extLst>
          </p:cNvPr>
          <p:cNvSpPr txBox="1"/>
          <p:nvPr/>
        </p:nvSpPr>
        <p:spPr>
          <a:xfrm>
            <a:off x="2615429" y="1111632"/>
            <a:ext cx="3177621" cy="1790678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Remco van Eijkel (SEO)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Senior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projectleider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Markt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voor kinderopvang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Effectonderzoek toezicht en handhaving kinderopvang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  <a:hlinkClick r:id="rId2"/>
              </a:rPr>
              <a:t>r.vaneijkel@seo.nl</a:t>
            </a:r>
            <a:r>
              <a:rPr lang="nl-NL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06 43226288</a:t>
            </a: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418CC2B-EE09-432A-A634-5B40F51E0609}"/>
              </a:ext>
            </a:extLst>
          </p:cNvPr>
          <p:cNvSpPr txBox="1"/>
          <p:nvPr/>
        </p:nvSpPr>
        <p:spPr>
          <a:xfrm>
            <a:off x="8259680" y="1145552"/>
            <a:ext cx="3177621" cy="157523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Jorrick van Heesch (BDO)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Senior manager BDO Advisory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Benchmarkanalyse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financiële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kengetallen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top 15 kinderopvang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Adviesnotitie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aandachtspunten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financiële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benchmarking </a:t>
            </a:r>
            <a:endParaRPr lang="en-US" sz="1600" dirty="0">
              <a:latin typeface="Avenir Next LT Pro" panose="020B05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5418CC2B-EE09-432A-A634-5B40F51E0609}"/>
              </a:ext>
            </a:extLst>
          </p:cNvPr>
          <p:cNvSpPr txBox="1"/>
          <p:nvPr/>
        </p:nvSpPr>
        <p:spPr>
          <a:xfrm>
            <a:off x="2693384" y="2952564"/>
            <a:ext cx="3177621" cy="135979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Tim Schwartz (SEO)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Onderzoeker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</a:rPr>
              <a:t>Kostprijs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</a:rPr>
              <a:t> kinderopvang 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</a:rPr>
              <a:t>Naar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</a:rPr>
              <a:t>een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</a:rPr>
              <a:t>stabiel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</a:rPr>
              <a:t>stelsel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</a:rPr>
              <a:t> van kinderopvang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5418CC2B-EE09-432A-A634-5B40F51E0609}"/>
              </a:ext>
            </a:extLst>
          </p:cNvPr>
          <p:cNvSpPr txBox="1"/>
          <p:nvPr/>
        </p:nvSpPr>
        <p:spPr>
          <a:xfrm>
            <a:off x="8259680" y="2952564"/>
            <a:ext cx="3177621" cy="16060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Bob Derison (BDO)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Bedrijfskundig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adviseur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BDO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Sectorbrede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benchmarking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Kostprijsonderzoeken</a:t>
            </a: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6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BE65FF-2DB8-E7FF-C83D-EC36E901D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Onderzoeksteam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A9F530-5B71-B6F0-42FE-89A43391B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145551"/>
            <a:ext cx="1647757" cy="1647757"/>
          </a:xfrm>
          <a:prstGeom prst="rect">
            <a:avLst/>
          </a:prstGeom>
        </p:spPr>
      </p:pic>
      <p:pic>
        <p:nvPicPr>
          <p:cNvPr id="9" name="Picture 618558766" descr="Afbeelding met Menselijk gezicht, persoon, portret, person&#10;&#10;Automatisch gegenereerde beschrijving">
            <a:extLst>
              <a:ext uri="{FF2B5EF4-FFF2-40B4-BE49-F238E27FC236}">
                <a16:creationId xmlns:a16="http://schemas.microsoft.com/office/drawing/2014/main" id="{B92A2A7E-B664-9C42-440A-FB0F86C8D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88" y="2952565"/>
            <a:ext cx="1648800" cy="16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Afbeelding met kleding, persoon, Menselijk gezicht, boord&#10;&#10;Automatisch gegenereerde beschrijving">
            <a:extLst>
              <a:ext uri="{FF2B5EF4-FFF2-40B4-BE49-F238E27FC236}">
                <a16:creationId xmlns:a16="http://schemas.microsoft.com/office/drawing/2014/main" id="{DB747382-43DD-9169-A3F5-C3CA00C4DD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717078"/>
            <a:ext cx="1647757" cy="14555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6A323245-5F25-A2EF-FED5-86032EFE4E26}"/>
              </a:ext>
            </a:extLst>
          </p:cNvPr>
          <p:cNvSpPr txBox="1"/>
          <p:nvPr/>
        </p:nvSpPr>
        <p:spPr>
          <a:xfrm>
            <a:off x="2693383" y="4673202"/>
            <a:ext cx="3177621" cy="135979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William Luiten (SEO)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Onderzoeker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Markt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voor kinderopvang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Effectonderzoek toezicht en handhaving kinderopvang</a:t>
            </a: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Afbeelding 16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C88F98D6-461A-5A88-551E-AD078CDE3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49" y="1111632"/>
            <a:ext cx="1647757" cy="16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 descr="Afbeelding met Menselijk gezicht, persoon, kleding, pasfoto&#10;&#10;Automatisch gegenereerde beschrijving">
            <a:extLst>
              <a:ext uri="{FF2B5EF4-FFF2-40B4-BE49-F238E27FC236}">
                <a16:creationId xmlns:a16="http://schemas.microsoft.com/office/drawing/2014/main" id="{B72AD871-8AEA-ABDE-2B97-217A52D40F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69" y="2879685"/>
            <a:ext cx="1647757" cy="16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persoon, person, stropdas, poseren&#10;&#10;Automatisch gegenereerde beschrijving">
            <a:extLst>
              <a:ext uri="{FF2B5EF4-FFF2-40B4-BE49-F238E27FC236}">
                <a16:creationId xmlns:a16="http://schemas.microsoft.com/office/drawing/2014/main" id="{802438B9-F469-1E42-2774-42238306B8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29" y="4717077"/>
            <a:ext cx="1148515" cy="1495481"/>
          </a:xfrm>
          <a:prstGeom prst="rect">
            <a:avLst/>
          </a:prstGeom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52E436DF-C1FC-0EFA-A8BE-624CFE244AA2}"/>
              </a:ext>
            </a:extLst>
          </p:cNvPr>
          <p:cNvSpPr txBox="1"/>
          <p:nvPr/>
        </p:nvSpPr>
        <p:spPr>
          <a:xfrm>
            <a:off x="8259680" y="4717077"/>
            <a:ext cx="3177621" cy="16060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Tony Weggemans (AYIT)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Adviseur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kinderopvangsector</a:t>
            </a: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Mijn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Kostprijs</a:t>
            </a: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Kostprijsonderzoek</a:t>
            </a: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Next LT Pro" panose="020B05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gastouders</a:t>
            </a: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600" dirty="0">
              <a:solidFill>
                <a:srgbClr val="000000"/>
              </a:solidFill>
              <a:latin typeface="Avenir Next LT Pro" panose="020B05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5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5BED36-D7E5-B69A-AAA1-4FAF6716E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063" y="1140735"/>
            <a:ext cx="10517874" cy="5717265"/>
          </a:xfrm>
        </p:spPr>
        <p:txBody>
          <a:bodyPr/>
          <a:lstStyle/>
          <a:p>
            <a:pPr marL="400050" indent="-285750">
              <a:lnSpc>
                <a:spcPct val="100000"/>
              </a:lnSpc>
            </a:pPr>
            <a:r>
              <a:rPr lang="nl-NL" dirty="0"/>
              <a:t>In kaart brengen van kostprijzen </a:t>
            </a:r>
            <a:r>
              <a:rPr lang="nl-NL" dirty="0" err="1"/>
              <a:t>kdv</a:t>
            </a:r>
            <a:r>
              <a:rPr lang="nl-NL" dirty="0"/>
              <a:t>, po, </a:t>
            </a:r>
            <a:r>
              <a:rPr lang="nl-NL" dirty="0" err="1"/>
              <a:t>bso</a:t>
            </a:r>
            <a:r>
              <a:rPr lang="nl-NL" dirty="0"/>
              <a:t> en </a:t>
            </a:r>
            <a:r>
              <a:rPr lang="nl-NL" dirty="0" err="1"/>
              <a:t>goo</a:t>
            </a:r>
            <a:r>
              <a:rPr lang="nl-NL" dirty="0"/>
              <a:t> en hoe deze zijn opgebouwd</a:t>
            </a:r>
          </a:p>
          <a:p>
            <a:pPr marL="400050" indent="-285750">
              <a:lnSpc>
                <a:spcPct val="100000"/>
              </a:lnSpc>
            </a:pPr>
            <a:endParaRPr lang="nl-NL" dirty="0"/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Verklaren van variatie in kostprijzen</a:t>
            </a:r>
          </a:p>
          <a:p>
            <a:pPr marL="742950" lvl="1" indent="-285750">
              <a:lnSpc>
                <a:spcPct val="100000"/>
              </a:lnSpc>
            </a:pPr>
            <a:r>
              <a:rPr lang="nl-NL" dirty="0"/>
              <a:t>Welke organisatiekenmerken zijn relevant?</a:t>
            </a:r>
          </a:p>
          <a:p>
            <a:pPr marL="742950" lvl="1" indent="-285750">
              <a:lnSpc>
                <a:spcPct val="100000"/>
              </a:lnSpc>
            </a:pPr>
            <a:r>
              <a:rPr lang="nl-NL" dirty="0"/>
              <a:t>Wat is de variatie in het aanbod?</a:t>
            </a:r>
          </a:p>
          <a:p>
            <a:pPr marL="742950" lvl="1" indent="-285750">
              <a:lnSpc>
                <a:spcPct val="100000"/>
              </a:lnSpc>
            </a:pPr>
            <a:r>
              <a:rPr lang="nl-NL" dirty="0"/>
              <a:t>Kunnen kostprijsverschillen worden verklaard door (</a:t>
            </a:r>
            <a:r>
              <a:rPr lang="nl-NL" dirty="0" err="1"/>
              <a:t>kwaliteits</a:t>
            </a:r>
            <a:r>
              <a:rPr lang="nl-NL" dirty="0"/>
              <a:t>)kenmerken van het aanbod?</a:t>
            </a:r>
          </a:p>
          <a:p>
            <a:pPr marL="742950" lvl="1" indent="-285750">
              <a:lnSpc>
                <a:spcPct val="100000"/>
              </a:lnSpc>
            </a:pPr>
            <a:endParaRPr lang="nl-NL" dirty="0"/>
          </a:p>
          <a:p>
            <a:pPr marL="400050" indent="-285750">
              <a:lnSpc>
                <a:spcPct val="100000"/>
              </a:lnSpc>
            </a:pPr>
            <a:r>
              <a:rPr lang="nl-NL" b="1" dirty="0"/>
              <a:t>Casestudies</a:t>
            </a:r>
            <a:r>
              <a:rPr lang="nl-NL" dirty="0"/>
              <a:t> om ook kostenverschillen  op locatieniveau te kunnen verklaren </a:t>
            </a:r>
          </a:p>
          <a:p>
            <a:pPr marL="114300" indent="0">
              <a:lnSpc>
                <a:spcPct val="100000"/>
              </a:lnSpc>
              <a:buNone/>
            </a:pPr>
            <a:endParaRPr lang="nl-NL" dirty="0"/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Doen van beleidsaanbevelingen</a:t>
            </a:r>
          </a:p>
          <a:p>
            <a:pPr marL="742950" lvl="1" indent="-285750">
              <a:lnSpc>
                <a:spcPct val="100000"/>
              </a:lnSpc>
            </a:pPr>
            <a:r>
              <a:rPr lang="nl-NL" dirty="0"/>
              <a:t>Inhoudelijk: sluit de huidige financieringssystematiek aan bij de kostenstructuren in de kinderopvang?</a:t>
            </a:r>
          </a:p>
          <a:p>
            <a:pPr marL="742950" lvl="1" indent="-285750">
              <a:lnSpc>
                <a:spcPct val="100000"/>
              </a:lnSpc>
            </a:pPr>
            <a:r>
              <a:rPr lang="nl-NL" dirty="0"/>
              <a:t>Procesmatig: </a:t>
            </a:r>
            <a:r>
              <a:rPr lang="nl-NL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welke verbeteringen in de verzameling van kostprijsdata en het doen van </a:t>
            </a:r>
            <a:r>
              <a:rPr lang="nl-NL" b="0" i="0" u="none" strike="noStrike" baseline="0" dirty="0" err="1">
                <a:solidFill>
                  <a:srgbClr val="000000"/>
                </a:solidFill>
                <a:latin typeface="Avenir Next LT Pro" panose="020B0504020202020204" pitchFamily="34" charset="0"/>
              </a:rPr>
              <a:t>kostprijsonderzoek</a:t>
            </a:r>
            <a:r>
              <a:rPr lang="nl-NL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 zijn in de toekomst mogelijk?</a:t>
            </a:r>
            <a:r>
              <a:rPr lang="nl-NL" dirty="0"/>
              <a:t> </a:t>
            </a:r>
          </a:p>
          <a:p>
            <a:pPr marL="400050" indent="-285750">
              <a:lnSpc>
                <a:spcPct val="100000"/>
              </a:lnSpc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5189B6-C50C-D1F7-EA26-554991082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Doelen van het onderzoek</a:t>
            </a:r>
          </a:p>
        </p:txBody>
      </p:sp>
    </p:spTree>
    <p:extLst>
      <p:ext uri="{BB962C8B-B14F-4D97-AF65-F5344CB8AC3E}">
        <p14:creationId xmlns:p14="http://schemas.microsoft.com/office/powerpoint/2010/main" val="133537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502E8F-8B5A-3EEB-F7CD-FB2D8BF289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Onderzoeksfasering in vogelvlucht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D4FF27-2B84-FDE4-4914-999AF8B1BF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03103"/>
              </p:ext>
            </p:extLst>
          </p:nvPr>
        </p:nvGraphicFramePr>
        <p:xfrm>
          <a:off x="1401572" y="925488"/>
          <a:ext cx="9059672" cy="314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F1B38253-0CFA-1A6C-03A2-C0F43BF0B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723" y="4378641"/>
            <a:ext cx="10517874" cy="2537711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endParaRPr lang="nl-NL" dirty="0"/>
          </a:p>
          <a:p>
            <a:pPr marL="114300" indent="0">
              <a:lnSpc>
                <a:spcPct val="100000"/>
              </a:lnSpc>
              <a:buNone/>
            </a:pPr>
            <a:r>
              <a:rPr lang="nl-NL" dirty="0"/>
              <a:t>Kernelementen:</a:t>
            </a:r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Onderzoek bouwt voort op inzichten uit het ‘Mijn kostprijs’ onderzoek</a:t>
            </a:r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We betrekken optimaal het veld bij het onderzoek </a:t>
            </a:r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Waarborgen van kwaliteit door externe validatie</a:t>
            </a:r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Grotendeels op basis van empirie</a:t>
            </a:r>
          </a:p>
          <a:p>
            <a:pPr marL="400050" indent="-285750">
              <a:lnSpc>
                <a:spcPct val="100000"/>
              </a:lnSpc>
            </a:pPr>
            <a:endParaRPr lang="nl-NL" dirty="0"/>
          </a:p>
        </p:txBody>
      </p:sp>
      <p:sp>
        <p:nvSpPr>
          <p:cNvPr id="3" name="Linkeraccolade 2">
            <a:extLst>
              <a:ext uri="{FF2B5EF4-FFF2-40B4-BE49-F238E27FC236}">
                <a16:creationId xmlns:a16="http://schemas.microsoft.com/office/drawing/2014/main" id="{73374813-758A-4610-2C0F-B923CBAF8394}"/>
              </a:ext>
            </a:extLst>
          </p:cNvPr>
          <p:cNvSpPr/>
          <p:nvPr/>
        </p:nvSpPr>
        <p:spPr>
          <a:xfrm rot="16200000">
            <a:off x="2958231" y="2015330"/>
            <a:ext cx="355108" cy="34684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7F40571-B1ED-3E4A-38B9-02861B1E631A}"/>
              </a:ext>
            </a:extLst>
          </p:cNvPr>
          <p:cNvSpPr txBox="1"/>
          <p:nvPr/>
        </p:nvSpPr>
        <p:spPr>
          <a:xfrm>
            <a:off x="1584570" y="3962640"/>
            <a:ext cx="361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venir Next LT Pro" panose="020B0504020202020204" pitchFamily="34" charset="0"/>
              </a:rPr>
              <a:t>juni-sep (inmiddels afgerond)</a:t>
            </a:r>
          </a:p>
        </p:txBody>
      </p:sp>
      <p:sp>
        <p:nvSpPr>
          <p:cNvPr id="6" name="Linkeraccolade 5">
            <a:extLst>
              <a:ext uri="{FF2B5EF4-FFF2-40B4-BE49-F238E27FC236}">
                <a16:creationId xmlns:a16="http://schemas.microsoft.com/office/drawing/2014/main" id="{A342FEAB-90EA-D9C1-D8C3-3D45C710DA56}"/>
              </a:ext>
            </a:extLst>
          </p:cNvPr>
          <p:cNvSpPr/>
          <p:nvPr/>
        </p:nvSpPr>
        <p:spPr>
          <a:xfrm rot="16200000">
            <a:off x="5749160" y="2948642"/>
            <a:ext cx="331773" cy="16028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27B7EE8-A0A3-61EF-61DB-1F6C345F2375}"/>
              </a:ext>
            </a:extLst>
          </p:cNvPr>
          <p:cNvSpPr txBox="1"/>
          <p:nvPr/>
        </p:nvSpPr>
        <p:spPr>
          <a:xfrm>
            <a:off x="5448595" y="3962880"/>
            <a:ext cx="361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venir Next LT Pro" panose="020B0504020202020204" pitchFamily="34" charset="0"/>
              </a:rPr>
              <a:t>okt-feb</a:t>
            </a:r>
          </a:p>
        </p:txBody>
      </p:sp>
      <p:sp>
        <p:nvSpPr>
          <p:cNvPr id="10" name="Linkeraccolade 9">
            <a:extLst>
              <a:ext uri="{FF2B5EF4-FFF2-40B4-BE49-F238E27FC236}">
                <a16:creationId xmlns:a16="http://schemas.microsoft.com/office/drawing/2014/main" id="{5835E47C-0587-C4C2-6AC5-61CF90CE078C}"/>
              </a:ext>
            </a:extLst>
          </p:cNvPr>
          <p:cNvSpPr/>
          <p:nvPr/>
        </p:nvSpPr>
        <p:spPr>
          <a:xfrm rot="16200000">
            <a:off x="7621538" y="2948641"/>
            <a:ext cx="331773" cy="16028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7622AB7-B3A2-1F4F-5532-10C43B0E60EE}"/>
              </a:ext>
            </a:extLst>
          </p:cNvPr>
          <p:cNvSpPr txBox="1"/>
          <p:nvPr/>
        </p:nvSpPr>
        <p:spPr>
          <a:xfrm>
            <a:off x="7257995" y="3962400"/>
            <a:ext cx="361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venir Next LT Pro" panose="020B0504020202020204" pitchFamily="34" charset="0"/>
              </a:rPr>
              <a:t>maa</a:t>
            </a:r>
            <a:r>
              <a:rPr lang="nl-NL" dirty="0">
                <a:latin typeface="Avenir Next LT Pro" panose="020B0504020202020204" pitchFamily="34" charset="0"/>
              </a:rPr>
              <a:t>-apr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D3EC854-A33B-40E0-4305-1524801EDC49}"/>
              </a:ext>
            </a:extLst>
          </p:cNvPr>
          <p:cNvSpPr txBox="1"/>
          <p:nvPr/>
        </p:nvSpPr>
        <p:spPr>
          <a:xfrm>
            <a:off x="9398796" y="3961920"/>
            <a:ext cx="361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venir Next LT Pro" panose="020B0504020202020204" pitchFamily="34" charset="0"/>
              </a:rPr>
              <a:t>mei</a:t>
            </a:r>
          </a:p>
        </p:txBody>
      </p:sp>
      <p:sp>
        <p:nvSpPr>
          <p:cNvPr id="2" name="Linkeraccolade 1">
            <a:extLst>
              <a:ext uri="{FF2B5EF4-FFF2-40B4-BE49-F238E27FC236}">
                <a16:creationId xmlns:a16="http://schemas.microsoft.com/office/drawing/2014/main" id="{6A6D98D6-171B-2AD1-A85B-C85BCF97FF64}"/>
              </a:ext>
            </a:extLst>
          </p:cNvPr>
          <p:cNvSpPr/>
          <p:nvPr/>
        </p:nvSpPr>
        <p:spPr>
          <a:xfrm rot="16200000">
            <a:off x="9493916" y="2959225"/>
            <a:ext cx="331773" cy="16028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68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5BED36-D7E5-B69A-AAA1-4FAF6716E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063" y="1140735"/>
            <a:ext cx="10517874" cy="5717265"/>
          </a:xfrm>
        </p:spPr>
        <p:txBody>
          <a:bodyPr/>
          <a:lstStyle/>
          <a:p>
            <a:pPr marL="400050" indent="-285750">
              <a:lnSpc>
                <a:spcPct val="100000"/>
              </a:lnSpc>
            </a:pPr>
            <a:r>
              <a:rPr lang="nl-NL" dirty="0"/>
              <a:t>Ondersteuning van het Waarborgfonds (inhoudelijk en communicatie) </a:t>
            </a:r>
          </a:p>
          <a:p>
            <a:pPr marL="400050" indent="-285750">
              <a:lnSpc>
                <a:spcPct val="100000"/>
              </a:lnSpc>
            </a:pPr>
            <a:endParaRPr lang="nl-NL" dirty="0"/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Aansturingsgroep bestaande uit SZW, Waarborgfonds, </a:t>
            </a:r>
            <a:r>
              <a:rPr lang="nl-NL" dirty="0" err="1"/>
              <a:t>NZa</a:t>
            </a:r>
            <a:r>
              <a:rPr lang="nl-NL" dirty="0"/>
              <a:t> en ACM</a:t>
            </a:r>
          </a:p>
          <a:p>
            <a:pPr marL="114300" indent="0">
              <a:lnSpc>
                <a:spcPct val="100000"/>
              </a:lnSpc>
              <a:buNone/>
            </a:pPr>
            <a:endParaRPr lang="nl-NL" dirty="0"/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Klankbordgroep bestaande uit BK, BMK, BVOK, </a:t>
            </a:r>
            <a:r>
              <a:rPr lang="nl-NL" dirty="0" err="1"/>
              <a:t>Nysa</a:t>
            </a:r>
            <a:r>
              <a:rPr lang="nl-NL" dirty="0"/>
              <a:t>, </a:t>
            </a:r>
            <a:r>
              <a:rPr lang="nl-NL" dirty="0" err="1"/>
              <a:t>BOinK</a:t>
            </a:r>
            <a:r>
              <a:rPr lang="nl-NL" dirty="0"/>
              <a:t>, VWO, FNV, VNG en Waarborgfonds</a:t>
            </a:r>
          </a:p>
          <a:p>
            <a:pPr marL="400050" indent="-285750">
              <a:lnSpc>
                <a:spcPct val="100000"/>
              </a:lnSpc>
            </a:pPr>
            <a:endParaRPr lang="nl-NL" dirty="0"/>
          </a:p>
          <a:p>
            <a:pPr marL="400050" indent="-285750">
              <a:lnSpc>
                <a:spcPct val="100000"/>
              </a:lnSpc>
            </a:pPr>
            <a:r>
              <a:rPr lang="nl-NL" dirty="0"/>
              <a:t>Focusgroepen met organisaties en experts</a:t>
            </a:r>
          </a:p>
          <a:p>
            <a:pPr marL="742950" lvl="1" indent="-285750">
              <a:lnSpc>
                <a:spcPct val="100000"/>
              </a:lnSpc>
            </a:pPr>
            <a:r>
              <a:rPr lang="nl-NL" dirty="0"/>
              <a:t>Voor uitwerking kostprijsmodel, uitwerken en testen invultool en duiding resultaten</a:t>
            </a:r>
          </a:p>
          <a:p>
            <a:pPr marL="742950" lvl="1" indent="-285750"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AF6500-6E4F-62C6-8C31-0F0F99967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674" y="620688"/>
            <a:ext cx="11722326" cy="380798"/>
          </a:xfrm>
        </p:spPr>
        <p:txBody>
          <a:bodyPr/>
          <a:lstStyle/>
          <a:p>
            <a:pPr marL="400050" indent="-285750">
              <a:lnSpc>
                <a:spcPct val="100000"/>
              </a:lnSpc>
            </a:pPr>
            <a:r>
              <a:rPr lang="nl-NL" dirty="0"/>
              <a:t>(externe) begeleiding van het onderzoek</a:t>
            </a:r>
          </a:p>
        </p:txBody>
      </p:sp>
    </p:spTree>
    <p:extLst>
      <p:ext uri="{BB962C8B-B14F-4D97-AF65-F5344CB8AC3E}">
        <p14:creationId xmlns:p14="http://schemas.microsoft.com/office/powerpoint/2010/main" val="345197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5BED36-D7E5-B69A-AAA1-4FAF6716E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063" y="1140735"/>
            <a:ext cx="10517874" cy="5717265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</a:pPr>
            <a:r>
              <a:rPr lang="nl-NL" sz="1800" dirty="0"/>
              <a:t>Vorige week is invultool verstuurd met verzoek kostengegevens aan te leveren</a:t>
            </a:r>
          </a:p>
          <a:p>
            <a:pPr marL="1200150" lvl="2" indent="-285750"/>
            <a:r>
              <a:rPr lang="nl-NL" sz="1600" dirty="0"/>
              <a:t>Ook te vinden op de websites van de brancheorganisaties</a:t>
            </a:r>
          </a:p>
          <a:p>
            <a:pPr marL="742950" lvl="1" indent="-285750">
              <a:lnSpc>
                <a:spcPct val="100000"/>
              </a:lnSpc>
            </a:pPr>
            <a:endParaRPr lang="nl-NL" dirty="0"/>
          </a:p>
          <a:p>
            <a:pPr marL="742950" lvl="1" indent="-285750">
              <a:lnSpc>
                <a:spcPct val="100000"/>
              </a:lnSpc>
            </a:pPr>
            <a:r>
              <a:rPr lang="nl-NL" dirty="0"/>
              <a:t> </a:t>
            </a:r>
            <a:r>
              <a:rPr lang="nl-NL" sz="1800" dirty="0"/>
              <a:t>Belangrijk dat zo veel mogelijk organisaties meewerken</a:t>
            </a:r>
          </a:p>
          <a:p>
            <a:pPr marL="1200150" lvl="2" indent="-285750"/>
            <a:r>
              <a:rPr lang="nl-NL" sz="1600" dirty="0"/>
              <a:t>Alleen dan vormt zich een representatief en compleet beeld van de diversiteit in het aanbod en leveren statistische analyses robuuste resultaten op</a:t>
            </a:r>
          </a:p>
          <a:p>
            <a:pPr marL="1200150" lvl="2" indent="-285750"/>
            <a:endParaRPr lang="nl-NL" sz="1600" dirty="0"/>
          </a:p>
          <a:p>
            <a:pPr marL="742950" lvl="1" indent="-285750"/>
            <a:r>
              <a:rPr lang="nl-NL" sz="1800" dirty="0"/>
              <a:t>Deelname levert ook direct wat op: rapportage over eigen kostprijs en benchmark</a:t>
            </a:r>
          </a:p>
          <a:p>
            <a:pPr marL="742950" lvl="1" indent="-285750"/>
            <a:endParaRPr lang="nl-NL" sz="1800" dirty="0"/>
          </a:p>
          <a:p>
            <a:pPr marL="742950" lvl="1" indent="-285750"/>
            <a:r>
              <a:rPr lang="nl-NL" sz="1800" dirty="0"/>
              <a:t>Invultool gaat uit van kostenindeling naar productieprocessen</a:t>
            </a:r>
          </a:p>
          <a:p>
            <a:pPr marL="1200150" lvl="2" indent="-285750"/>
            <a:r>
              <a:rPr lang="nl-NL" sz="1600" dirty="0"/>
              <a:t>Wijkt in sommige gevallen af van de fiscale indeling</a:t>
            </a:r>
          </a:p>
          <a:p>
            <a:pPr marL="1200150" lvl="2" indent="-285750"/>
            <a:endParaRPr lang="nl-NL" sz="1600" dirty="0"/>
          </a:p>
          <a:p>
            <a:pPr marL="742950" lvl="1" indent="-285750"/>
            <a:r>
              <a:rPr lang="nl-NL" sz="1800" dirty="0"/>
              <a:t>Verzamelde kostengegevens worden uiterst vertrouwelijk behandeld</a:t>
            </a:r>
          </a:p>
          <a:p>
            <a:pPr marL="1200150" lvl="2" indent="-285750"/>
            <a:r>
              <a:rPr lang="nl-NL" sz="1600" dirty="0"/>
              <a:t>Geanonimiseerd en niet gedeeld met opdrachtgever of derden</a:t>
            </a:r>
          </a:p>
          <a:p>
            <a:pPr marL="1200150" lvl="2" indent="-285750"/>
            <a:r>
              <a:rPr lang="nl-NL" sz="1600" dirty="0"/>
              <a:t>Opgeslagen op een beveiligde locatie</a:t>
            </a:r>
          </a:p>
          <a:p>
            <a:pPr marL="742950" lvl="1" indent="-285750"/>
            <a:endParaRPr lang="nl-NL" sz="1800" dirty="0"/>
          </a:p>
          <a:p>
            <a:pPr marL="742950" lvl="1" indent="-285750"/>
            <a:endParaRPr lang="nl-NL" sz="1800" dirty="0"/>
          </a:p>
          <a:p>
            <a:pPr marL="1200150" lvl="2" indent="-285750"/>
            <a:endParaRPr lang="nl-NL" sz="1600" dirty="0"/>
          </a:p>
          <a:p>
            <a:pPr marL="742950" lvl="1" indent="-285750"/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AF6500-6E4F-62C6-8C31-0F0F99967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674" y="620688"/>
            <a:ext cx="11722326" cy="380798"/>
          </a:xfrm>
        </p:spPr>
        <p:txBody>
          <a:bodyPr/>
          <a:lstStyle/>
          <a:p>
            <a:pPr marL="400050" indent="-285750">
              <a:lnSpc>
                <a:spcPct val="100000"/>
              </a:lnSpc>
            </a:pPr>
            <a:r>
              <a:rPr lang="nl-NL" dirty="0"/>
              <a:t>Data-uitvraag kinderopvangorganisaties (1)</a:t>
            </a:r>
          </a:p>
        </p:txBody>
      </p:sp>
    </p:spTree>
    <p:extLst>
      <p:ext uri="{BB962C8B-B14F-4D97-AF65-F5344CB8AC3E}">
        <p14:creationId xmlns:p14="http://schemas.microsoft.com/office/powerpoint/2010/main" val="414187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5BED36-D7E5-B69A-AAA1-4FAF6716E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063" y="1140735"/>
            <a:ext cx="10517874" cy="5717265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</a:pPr>
            <a:r>
              <a:rPr lang="nl-NL" sz="1800" dirty="0"/>
              <a:t>Er is uitgebreide ondersteuning bij vragen over de invultool:</a:t>
            </a:r>
          </a:p>
          <a:p>
            <a:pPr marL="1200150" lvl="2" indent="-285750"/>
            <a:r>
              <a:rPr lang="nl-NL" sz="1600" dirty="0"/>
              <a:t>Email: </a:t>
            </a:r>
            <a:r>
              <a:rPr lang="nl-NL" sz="1600" dirty="0">
                <a:hlinkClick r:id="rId2"/>
              </a:rPr>
              <a:t>Kostprijsonderzoek_kinderopvang@seo.nl</a:t>
            </a:r>
            <a:endParaRPr lang="nl-NL" sz="1600" dirty="0"/>
          </a:p>
          <a:p>
            <a:pPr marL="1200150" lvl="2" indent="-285750"/>
            <a:r>
              <a:rPr lang="nl-NL" sz="1600" dirty="0"/>
              <a:t>Telefoonnummer: +31(0)6 43 43 64 92</a:t>
            </a:r>
          </a:p>
          <a:p>
            <a:pPr marL="1200150" lvl="2" indent="-285750"/>
            <a:r>
              <a:rPr lang="nl-NL" sz="1600" dirty="0"/>
              <a:t>Teams (vanaf 13/11): wo. 10:00-11:00 en vr. 10:30-11:30</a:t>
            </a:r>
          </a:p>
          <a:p>
            <a:pPr marL="1200150" lvl="2" indent="-285750"/>
            <a:endParaRPr lang="nl-NL" sz="1600" dirty="0"/>
          </a:p>
          <a:p>
            <a:pPr marL="742950" lvl="1" indent="-285750"/>
            <a:r>
              <a:rPr lang="nl-NL" sz="1800" dirty="0"/>
              <a:t>Meer informatie is te vinden op: </a:t>
            </a:r>
            <a:r>
              <a:rPr lang="nl-NL" sz="1800" dirty="0">
                <a:hlinkClick r:id="rId3"/>
              </a:rPr>
              <a:t>https://www.seo.nl/onderzoek-naar-kostprijzen-in-de-kinderopvang/</a:t>
            </a:r>
            <a:r>
              <a:rPr lang="nl-NL" sz="1800" dirty="0"/>
              <a:t> </a:t>
            </a:r>
          </a:p>
          <a:p>
            <a:pPr marL="1200150" lvl="2" indent="-285750"/>
            <a:endParaRPr lang="nl-NL" sz="1600" dirty="0"/>
          </a:p>
          <a:p>
            <a:pPr marL="742950" lvl="1" indent="-285750"/>
            <a:r>
              <a:rPr lang="nl-NL" sz="1800" dirty="0"/>
              <a:t>Wij verzoeken u om de invultool uiterlijk 6 december terug te sturen naar: </a:t>
            </a:r>
            <a:r>
              <a:rPr lang="nl-NL" sz="1800" dirty="0">
                <a:hlinkClick r:id="rId2"/>
              </a:rPr>
              <a:t>Kostprijsonderzoek_kinderopvang@seo.nl</a:t>
            </a:r>
            <a:endParaRPr lang="nl-NL" sz="1800" dirty="0"/>
          </a:p>
          <a:p>
            <a:pPr marL="742950" lvl="1" indent="-285750"/>
            <a:endParaRPr lang="nl-NL" sz="1800" dirty="0"/>
          </a:p>
          <a:p>
            <a:pPr marL="742950" lvl="1" indent="-285750"/>
            <a:r>
              <a:rPr lang="nl-NL" sz="1800" dirty="0"/>
              <a:t>Wij danken u bij voorbaat hartelijk voor uw deelname!</a:t>
            </a:r>
          </a:p>
          <a:p>
            <a:pPr marL="742950" lvl="1" indent="-285750"/>
            <a:endParaRPr lang="nl-NL" sz="1800" dirty="0"/>
          </a:p>
          <a:p>
            <a:pPr marL="742950" lvl="1" indent="-285750"/>
            <a:endParaRPr lang="nl-NL" sz="1800" dirty="0"/>
          </a:p>
          <a:p>
            <a:pPr marL="742950" lvl="1" indent="-285750"/>
            <a:endParaRPr lang="nl-NL" sz="1800" dirty="0"/>
          </a:p>
          <a:p>
            <a:pPr marL="1200150" lvl="2" indent="-285750"/>
            <a:endParaRPr lang="nl-NL" sz="1600" dirty="0"/>
          </a:p>
          <a:p>
            <a:pPr marL="742950" lvl="1" indent="-285750"/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AF6500-6E4F-62C6-8C31-0F0F99967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674" y="620688"/>
            <a:ext cx="11722326" cy="380798"/>
          </a:xfrm>
        </p:spPr>
        <p:txBody>
          <a:bodyPr/>
          <a:lstStyle/>
          <a:p>
            <a:pPr marL="400050" indent="-285750">
              <a:lnSpc>
                <a:spcPct val="100000"/>
              </a:lnSpc>
            </a:pPr>
            <a:r>
              <a:rPr lang="nl-NL" dirty="0"/>
              <a:t>Data-uitvraag kinderopvangorganisaties (2)</a:t>
            </a:r>
          </a:p>
        </p:txBody>
      </p:sp>
    </p:spTree>
    <p:extLst>
      <p:ext uri="{BB962C8B-B14F-4D97-AF65-F5344CB8AC3E}">
        <p14:creationId xmlns:p14="http://schemas.microsoft.com/office/powerpoint/2010/main" val="25552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5BED36-D7E5-B69A-AAA1-4FAF6716E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063" y="1140735"/>
            <a:ext cx="10517874" cy="5717265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</a:pPr>
            <a:r>
              <a:rPr lang="nl-NL" sz="1800" dirty="0"/>
              <a:t>Voor gastouderopvang hanteren we een andere methode voor dataverzameling</a:t>
            </a:r>
          </a:p>
          <a:p>
            <a:pPr marL="742950" lvl="1" indent="-285750">
              <a:lnSpc>
                <a:spcPct val="100000"/>
              </a:lnSpc>
            </a:pPr>
            <a:endParaRPr lang="nl-NL" sz="1800" dirty="0"/>
          </a:p>
          <a:p>
            <a:pPr marL="742950" lvl="1" indent="-285750">
              <a:lnSpc>
                <a:spcPct val="100000"/>
              </a:lnSpc>
            </a:pPr>
            <a:r>
              <a:rPr lang="nl-NL" sz="1800" dirty="0"/>
              <a:t>Financiële gegevens via administratiekantoren, ureninzet via gastouders zelf</a:t>
            </a:r>
            <a:endParaRPr lang="nl-NL" sz="1600" dirty="0"/>
          </a:p>
          <a:p>
            <a:pPr marL="742950" lvl="1" indent="-285750"/>
            <a:endParaRPr lang="nl-NL" sz="1800" dirty="0"/>
          </a:p>
          <a:p>
            <a:pPr marL="742950" lvl="1" indent="-285750"/>
            <a:endParaRPr lang="nl-NL" sz="1800" dirty="0"/>
          </a:p>
          <a:p>
            <a:pPr marL="742950" lvl="1" indent="-285750"/>
            <a:endParaRPr lang="nl-NL" sz="1800" dirty="0"/>
          </a:p>
          <a:p>
            <a:pPr marL="1200150" lvl="2" indent="-285750"/>
            <a:endParaRPr lang="nl-NL" sz="1600" dirty="0"/>
          </a:p>
          <a:p>
            <a:pPr marL="742950" lvl="1" indent="-285750"/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AF6500-6E4F-62C6-8C31-0F0F99967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674" y="620688"/>
            <a:ext cx="11722326" cy="380798"/>
          </a:xfrm>
        </p:spPr>
        <p:txBody>
          <a:bodyPr/>
          <a:lstStyle/>
          <a:p>
            <a:pPr marL="400050" indent="-285750">
              <a:lnSpc>
                <a:spcPct val="100000"/>
              </a:lnSpc>
            </a:pPr>
            <a:r>
              <a:rPr lang="nl-NL" dirty="0"/>
              <a:t>Dataverzameling gastouders</a:t>
            </a:r>
          </a:p>
        </p:txBody>
      </p:sp>
    </p:spTree>
    <p:extLst>
      <p:ext uri="{BB962C8B-B14F-4D97-AF65-F5344CB8AC3E}">
        <p14:creationId xmlns:p14="http://schemas.microsoft.com/office/powerpoint/2010/main" val="223284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5BED36-D7E5-B69A-AAA1-4FAF6716E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063" y="3644450"/>
            <a:ext cx="10517874" cy="5717265"/>
          </a:xfrm>
        </p:spPr>
        <p:txBody>
          <a:bodyPr/>
          <a:lstStyle/>
          <a:p>
            <a:pPr marL="457200" lvl="1" indent="0" algn="ctr">
              <a:buNone/>
            </a:pPr>
            <a:r>
              <a:rPr lang="nl-NL" sz="1800" b="1"/>
              <a:t>Vragen</a:t>
            </a:r>
            <a:r>
              <a:rPr lang="nl-NL" sz="1800" b="1" dirty="0"/>
              <a:t>?</a:t>
            </a:r>
          </a:p>
          <a:p>
            <a:pPr marL="742950" lvl="1" indent="-285750"/>
            <a:endParaRPr lang="nl-NL" sz="1800" dirty="0"/>
          </a:p>
          <a:p>
            <a:pPr marL="742950" lvl="1" indent="-285750"/>
            <a:endParaRPr lang="nl-NL" sz="1800" dirty="0"/>
          </a:p>
          <a:p>
            <a:pPr marL="1200150" lvl="2" indent="-285750"/>
            <a:endParaRPr lang="nl-NL" sz="1600" dirty="0"/>
          </a:p>
          <a:p>
            <a:pPr marL="742950" lvl="1" indent="-285750"/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AF6500-6E4F-62C6-8C31-0F0F99967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9616" y="2908952"/>
            <a:ext cx="11722326" cy="380798"/>
          </a:xfrm>
        </p:spPr>
        <p:txBody>
          <a:bodyPr/>
          <a:lstStyle/>
          <a:p>
            <a:pPr marL="400050" indent="-285750">
              <a:lnSpc>
                <a:spcPct val="100000"/>
              </a:lnSpc>
            </a:pPr>
            <a:r>
              <a:rPr lang="nl-NL" dirty="0"/>
              <a:t>Hartelijk dank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037683552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3">
      <a:dk1>
        <a:srgbClr val="000000"/>
      </a:dk1>
      <a:lt1>
        <a:srgbClr val="FEFFFE"/>
      </a:lt1>
      <a:dk2>
        <a:srgbClr val="F0F4FD"/>
      </a:dk2>
      <a:lt2>
        <a:srgbClr val="FEFFFE"/>
      </a:lt2>
      <a:accent1>
        <a:srgbClr val="D22C2A"/>
      </a:accent1>
      <a:accent2>
        <a:srgbClr val="264149"/>
      </a:accent2>
      <a:accent3>
        <a:srgbClr val="FCEC75"/>
      </a:accent3>
      <a:accent4>
        <a:srgbClr val="498794"/>
      </a:accent4>
      <a:accent5>
        <a:srgbClr val="D9D9D9"/>
      </a:accent5>
      <a:accent6>
        <a:srgbClr val="62BE7E"/>
      </a:accent6>
      <a:hlink>
        <a:srgbClr val="488794"/>
      </a:hlink>
      <a:folHlink>
        <a:srgbClr val="264149"/>
      </a:folHlink>
    </a:clrScheme>
    <a:fontScheme name="Aangepast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O POWERPOINT - alle slides met voorbeelden (NL) 18-3-2021.pptx" id="{10501271-449F-4F02-A6B0-A370F394D227}" vid="{53AFB37A-25A9-4C9D-94A0-4E67F212A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a0f3d5-fe57-4522-8b80-9f8502a31dc7">
      <UserInfo>
        <DisplayName>Remco van Eijkel</DisplayName>
        <AccountId>14</AccountId>
        <AccountType/>
      </UserInfo>
      <UserInfo>
        <DisplayName>Lucy Kok</DisplayName>
        <AccountId>12</AccountId>
        <AccountType/>
      </UserInfo>
    </SharedWithUsers>
    <TaxCatchAll xmlns="f3a0f3d5-fe57-4522-8b80-9f8502a31dc7" xsi:nil="true"/>
    <lcf76f155ced4ddcb4097134ff3c332f xmlns="d09b9be3-41cf-490b-947b-06744414b9b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93675F30C604785D123404CB44BF6" ma:contentTypeVersion="18" ma:contentTypeDescription="Een nieuw document maken." ma:contentTypeScope="" ma:versionID="efe2820fef3685ac2c08b7266c9fe03c">
  <xsd:schema xmlns:xsd="http://www.w3.org/2001/XMLSchema" xmlns:xs="http://www.w3.org/2001/XMLSchema" xmlns:p="http://schemas.microsoft.com/office/2006/metadata/properties" xmlns:ns2="d09b9be3-41cf-490b-947b-06744414b9b2" xmlns:ns3="f3a0f3d5-fe57-4522-8b80-9f8502a31dc7" targetNamespace="http://schemas.microsoft.com/office/2006/metadata/properties" ma:root="true" ma:fieldsID="4ec6e9f6c2ca3697b30b706da695be73" ns2:_="" ns3:_="">
    <xsd:import namespace="d09b9be3-41cf-490b-947b-06744414b9b2"/>
    <xsd:import namespace="f3a0f3d5-fe57-4522-8b80-9f8502a31d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b9be3-41cf-490b-947b-06744414b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f7adb81-c831-4434-a8b3-3841ea8866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0f3d5-fe57-4522-8b80-9f8502a31dc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ae8151-80fe-411e-9e98-cc7af60d56e2}" ma:internalName="TaxCatchAll" ma:showField="CatchAllData" ma:web="f3a0f3d5-fe57-4522-8b80-9f8502a31d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8125C-61F3-4C7F-9282-E217ED7664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4337CD-5791-4F05-AB59-AC8C857CA516}">
  <ds:schemaRefs>
    <ds:schemaRef ds:uri="0d1449c1-becd-412e-88f3-517b35f0a1b1"/>
    <ds:schemaRef ds:uri="18fa86ac-a667-4a3b-84cd-0177d04d4a60"/>
    <ds:schemaRef ds:uri="785ad031-3c22-4eb7-87d6-fb89d48fc8e2"/>
    <ds:schemaRef ds:uri="994c3997-f56d-4382-a0d2-3206345c79b0"/>
    <ds:schemaRef ds:uri="cae29d74-04b9-4055-8d7c-62c7af9f06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d1f21c0-038b-4691-8dc3-f55b7fb4fde3"/>
  </ds:schemaRefs>
</ds:datastoreItem>
</file>

<file path=customXml/itemProps3.xml><?xml version="1.0" encoding="utf-8"?>
<ds:datastoreItem xmlns:ds="http://schemas.openxmlformats.org/officeDocument/2006/customXml" ds:itemID="{1429E578-075A-4128-8A7C-9B5ADC4642F1}"/>
</file>

<file path=docProps/app.xml><?xml version="1.0" encoding="utf-8"?>
<Properties xmlns="http://schemas.openxmlformats.org/officeDocument/2006/extended-properties" xmlns:vt="http://schemas.openxmlformats.org/officeDocument/2006/docPropsVTypes">
  <Template>SEO POWERPOINT - alle slides met voorbeelden (NL)</Template>
  <TotalTime>5054</TotalTime>
  <Words>593</Words>
  <Application>Microsoft Office PowerPoint</Application>
  <PresentationFormat>Breedbeeld</PresentationFormat>
  <Paragraphs>127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Wingdings</vt:lpstr>
      <vt:lpstr>Avenir Next LT Pro</vt:lpstr>
      <vt:lpstr>Gotham Book</vt:lpstr>
      <vt:lpstr>Arial</vt:lpstr>
      <vt:lpstr>Calibri</vt:lpstr>
      <vt:lpstr>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Remco van Eijkel</dc:creator>
  <cp:lastModifiedBy>Remco van Eijkel</cp:lastModifiedBy>
  <cp:revision>5</cp:revision>
  <cp:lastPrinted>2018-04-20T07:10:03Z</cp:lastPrinted>
  <dcterms:created xsi:type="dcterms:W3CDTF">2022-09-18T18:02:57Z</dcterms:created>
  <dcterms:modified xsi:type="dcterms:W3CDTF">2024-11-11T13:06:43Z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MediaServiceImageTags">
    <vt:lpwstr/>
  </property>
  <property fmtid="{D5CDD505-2E9C-101B-9397-08002B2CF9AE}" pid="4" name="ContentTypeId">
    <vt:lpwstr>0x01010007F93675F30C604785D123404CB44BF6</vt:lpwstr>
  </property>
</Properties>
</file>